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>
        <p:scale>
          <a:sx n="75" d="100"/>
          <a:sy n="75" d="100"/>
        </p:scale>
        <p:origin x="957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61003A-DAAE-56C7-E443-C071DC848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B1EC0E2-275F-3414-32C4-2D040F28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9349F53-C2B9-6EFB-5C17-252DF2095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C767-59CF-4257-ADCC-D5E092A9A815}" type="datetimeFigureOut">
              <a:rPr lang="sk-SK" smtClean="0"/>
              <a:t>31. 5. 2023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BF7AD8-6DE4-009A-64BD-7623F423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8FBBBCF-F49D-FEA4-7C50-0A23DF53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558C-7599-4D77-8D11-1F701D296C0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1222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D81C76-BECF-4701-A7B8-30FEC4CA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846EDE7-8B78-1B2C-A53E-E5B0CC2C1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7DCF7CE-C50A-644B-4243-69D53B772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C767-59CF-4257-ADCC-D5E092A9A815}" type="datetimeFigureOut">
              <a:rPr lang="sk-SK" smtClean="0"/>
              <a:t>31. 5. 2023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A98FFD6-E56F-AE0B-4A54-BE2CF087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48ED1D4-1518-4A95-07F6-505E4705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558C-7599-4D77-8D11-1F701D296C0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4483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D462164C-ECEB-9883-8DB7-5C1F3576E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60801C2-4E8A-FD35-8DB0-6E380B135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60601D2-A3D8-BA4E-FD3B-B6FEAAC9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C767-59CF-4257-ADCC-D5E092A9A815}" type="datetimeFigureOut">
              <a:rPr lang="sk-SK" smtClean="0"/>
              <a:t>31. 5. 2023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B256565-A9A5-A8B9-A9F2-D1D7E897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58B7DCB-9871-BEF7-32B1-7342826CE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558C-7599-4D77-8D11-1F701D296C0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763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81BE8-C196-DF0E-93D9-FB6167896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629CD7-D068-F352-ADAE-DF10560EC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5652318-6058-D95F-9CFA-35EF2136B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C767-59CF-4257-ADCC-D5E092A9A815}" type="datetimeFigureOut">
              <a:rPr lang="sk-SK" smtClean="0"/>
              <a:t>31. 5. 2023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A9CCB0B-3CB4-BBE2-6E62-01C96415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E6AD2CB-D456-7BEA-341E-73E2F913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558C-7599-4D77-8D11-1F701D296C0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9432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043F4D-08E1-D9FA-18CE-31BC441BE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A87FEF-ACE6-25F1-4026-9EAB1D129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B8547D0-82D9-0F38-03FB-3BDE5AC8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C767-59CF-4257-ADCC-D5E092A9A815}" type="datetimeFigureOut">
              <a:rPr lang="sk-SK" smtClean="0"/>
              <a:t>31. 5. 2023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8ACD489-C74B-4F2F-DBA4-3D8724AF2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F799902-5201-8952-DD55-2294E461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558C-7599-4D77-8D11-1F701D296C0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8365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EAA3D0-6F42-C71F-3F65-033997862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445A13-5162-1053-371E-CDB07D523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EB8EBE7-C6BA-520C-13BD-41FD40B4B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00F85E4-A1E9-EF86-48A6-3D27FF7F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C767-59CF-4257-ADCC-D5E092A9A815}" type="datetimeFigureOut">
              <a:rPr lang="sk-SK" smtClean="0"/>
              <a:t>31. 5. 2023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0D5E3FC-4B3A-7E19-034D-DBD56C3C9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5AC9BB6-2AC4-41B8-6E50-4CD6BBEE3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558C-7599-4D77-8D11-1F701D296C0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3827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210F57-829F-2735-FA8E-33914F665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973BF2-3AD9-2123-4353-245430BE2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D0F7051-98B1-FCC5-70BE-4875578CD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B90BEBE-F426-0D0A-EB3D-C55C390AEF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05801BD-888B-7445-0484-7D9A195B8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B4C5ADA-6C63-09C3-4C14-37ABD4854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C767-59CF-4257-ADCC-D5E092A9A815}" type="datetimeFigureOut">
              <a:rPr lang="sk-SK" smtClean="0"/>
              <a:t>31. 5. 2023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D945F89F-A2D8-E166-766B-75A08BF7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D29F607-B757-F6F5-836F-54D7F9C4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558C-7599-4D77-8D11-1F701D296C0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1325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A8F297-DD9A-6076-DE9E-1637721B2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9036299-87FB-BD81-1179-25E55A1E0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C767-59CF-4257-ADCC-D5E092A9A815}" type="datetimeFigureOut">
              <a:rPr lang="sk-SK" smtClean="0"/>
              <a:t>31. 5. 2023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3C0FF57-6F17-4534-9982-50C08209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2CBE098-888C-AFA7-2A69-15B5BD84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558C-7599-4D77-8D11-1F701D296C0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07544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69CE4C2-F47F-669A-BE03-8947275B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C767-59CF-4257-ADCC-D5E092A9A815}" type="datetimeFigureOut">
              <a:rPr lang="sk-SK" smtClean="0"/>
              <a:t>31. 5. 2023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3196316-AFCE-C8F5-D38C-7D53C388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DDC0BD0-BDCF-416C-31E9-AFC363BE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558C-7599-4D77-8D11-1F701D296C0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23004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9773D-87A9-3024-93DC-6E8A38EF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722E47-68C4-7F54-EB5E-A8B87EF5A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71DC27-9103-29D5-A006-502F71281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8228ED5-5450-F7A9-9ADD-2BDB0034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C767-59CF-4257-ADCC-D5E092A9A815}" type="datetimeFigureOut">
              <a:rPr lang="sk-SK" smtClean="0"/>
              <a:t>31. 5. 2023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4E602D5-F8D0-17F8-C857-2B4EF391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F7DD11B-F053-E1AE-EDC9-078B3FA4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558C-7599-4D77-8D11-1F701D296C0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51596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A1C33-C0CF-C3E4-1729-BEF35AAF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DF16DAC1-56BF-768A-29C0-1AAE78673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9FA7F8-6E49-87B4-22DC-D087015E7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33DEF0D-E30D-BC33-EAA2-3333E3A0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C767-59CF-4257-ADCC-D5E092A9A815}" type="datetimeFigureOut">
              <a:rPr lang="sk-SK" smtClean="0"/>
              <a:t>31. 5. 2023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876E40E-BC03-D960-62F0-DA0D883F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6561665-293B-34B8-596B-A51CC61D0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558C-7599-4D77-8D11-1F701D296C0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9554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9850F241-9849-93DF-026D-94F4BC866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4C27727-927A-C2F8-2760-73D0CF792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4E06DCB-F1BF-DCE7-DEF0-DFECA11F5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1C767-59CF-4257-ADCC-D5E092A9A815}" type="datetimeFigureOut">
              <a:rPr lang="sk-SK" smtClean="0"/>
              <a:t>31. 5. 2023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417A273-D359-6403-CB7D-519D1AE49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4973922-8DD9-93BC-66B5-8DEA0E779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A558C-7599-4D77-8D11-1F701D296C0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1242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420B2945-7E9E-3F9A-0737-9E806F727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40" y="0"/>
            <a:ext cx="974596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A5293C-8DE9-496B-142A-5424B193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9700" y="6210300"/>
            <a:ext cx="2971800" cy="538328"/>
          </a:xfrm>
        </p:spPr>
        <p:txBody>
          <a:bodyPr>
            <a:normAutofit/>
          </a:bodyPr>
          <a:lstStyle/>
          <a:p>
            <a:pPr algn="r"/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Za zelený Sever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770719-7083-1E4F-AC02-0FFA43665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" y="329406"/>
            <a:ext cx="6642100" cy="502444"/>
          </a:xfrm>
        </p:spPr>
        <p:txBody>
          <a:bodyPr>
            <a:normAutofit lnSpcReduction="10000"/>
          </a:bodyPr>
          <a:lstStyle/>
          <a:p>
            <a:pPr algn="l"/>
            <a:r>
              <a:rPr lang="sk-SK" sz="3200" b="1" dirty="0">
                <a:solidFill>
                  <a:schemeClr val="accent2"/>
                </a:solidFill>
              </a:rPr>
              <a:t>Netradičné detské ihrisko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6C61BE-577D-1D07-AE22-EFB9AC8E2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71" y="5918199"/>
            <a:ext cx="723307" cy="83042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54323A2-63B5-D7CE-FDD2-EC6A472D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0" y="5774590"/>
            <a:ext cx="872480" cy="974038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B173D7CD-109B-918A-5302-C909F47262CB}"/>
              </a:ext>
            </a:extLst>
          </p:cNvPr>
          <p:cNvSpPr txBox="1">
            <a:spLocks/>
          </p:cNvSpPr>
          <p:nvPr/>
        </p:nvSpPr>
        <p:spPr>
          <a:xfrm>
            <a:off x="190500" y="964406"/>
            <a:ext cx="6642100" cy="502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dirty="0">
                <a:solidFill>
                  <a:schemeClr val="accent2"/>
                </a:solidFill>
              </a:rPr>
              <a:t>Participatívny rozpočet Prievidza 2023 – 2024</a:t>
            </a:r>
          </a:p>
        </p:txBody>
      </p:sp>
    </p:spTree>
    <p:extLst>
      <p:ext uri="{BB962C8B-B14F-4D97-AF65-F5344CB8AC3E}">
        <p14:creationId xmlns:p14="http://schemas.microsoft.com/office/powerpoint/2010/main" val="1948335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B5517214-8ABA-874F-EAEC-CC6BDDE54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73" y="0"/>
            <a:ext cx="9735457" cy="6858000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C15D1602-B904-0175-8D64-96A5E1C9438C}"/>
              </a:ext>
            </a:extLst>
          </p:cNvPr>
          <p:cNvSpPr/>
          <p:nvPr/>
        </p:nvSpPr>
        <p:spPr>
          <a:xfrm>
            <a:off x="9226550" y="5314950"/>
            <a:ext cx="2965450" cy="154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A5293C-8DE9-496B-142A-5424B193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9700" y="6210300"/>
            <a:ext cx="2971800" cy="538328"/>
          </a:xfrm>
        </p:spPr>
        <p:txBody>
          <a:bodyPr>
            <a:normAutofit/>
          </a:bodyPr>
          <a:lstStyle/>
          <a:p>
            <a:pPr algn="r"/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Za zelený Sever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6C61BE-577D-1D07-AE22-EFB9AC8E2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71" y="5918199"/>
            <a:ext cx="723307" cy="83042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54323A2-63B5-D7CE-FDD2-EC6A472D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0" y="5774590"/>
            <a:ext cx="872480" cy="97403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B238F16F-388D-1A83-372F-BF473357B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50" y="693738"/>
            <a:ext cx="11322050" cy="3135312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solidFill>
                  <a:schemeClr val="accent2"/>
                </a:solidFill>
              </a:rPr>
              <a:t>Pokračovanie projektu</a:t>
            </a:r>
          </a:p>
        </p:txBody>
      </p:sp>
    </p:spTree>
    <p:extLst>
      <p:ext uri="{BB962C8B-B14F-4D97-AF65-F5344CB8AC3E}">
        <p14:creationId xmlns:p14="http://schemas.microsoft.com/office/powerpoint/2010/main" val="3944630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420B2945-7E9E-3F9A-0737-9E806F7270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40" y="0"/>
            <a:ext cx="974596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A5293C-8DE9-496B-142A-5424B193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9700" y="6210300"/>
            <a:ext cx="2971800" cy="538328"/>
          </a:xfrm>
        </p:spPr>
        <p:txBody>
          <a:bodyPr>
            <a:normAutofit/>
          </a:bodyPr>
          <a:lstStyle/>
          <a:p>
            <a:pPr algn="r"/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Za zelený Sever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6C61BE-577D-1D07-AE22-EFB9AC8E2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71" y="5918199"/>
            <a:ext cx="723307" cy="83042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54323A2-63B5-D7CE-FDD2-EC6A472D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0" y="5774590"/>
            <a:ext cx="872480" cy="97403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B238F16F-388D-1A83-372F-BF473357B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50" y="693738"/>
            <a:ext cx="11322050" cy="3135312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solidFill>
                  <a:schemeClr val="accent2"/>
                </a:solidFill>
              </a:rPr>
              <a:t>Cieľ projektu: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accent2"/>
                </a:solidFill>
              </a:rPr>
              <a:t>Zlepšiť kvalitu života na sídlisku rozšírením a doplnením infraštruktúry pre aktívne trávenie voľného času detí predškolského a mladšieho školského veku.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accent2"/>
                </a:solidFill>
              </a:rPr>
              <a:t>Rozvíjať medzigeneračnú komunikáciu detí – rodičia – starí rodičia – učitelia.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accent2"/>
                </a:solidFill>
              </a:rPr>
              <a:t>Zapojiť miestnu komunitu v rámci dobrovoľníctva do prípravy a realizácie projektu a následne aj do ďalšieho využívania výsledkov projektu a tým prispieť k aktívnemu záujmu o veci verejné.</a:t>
            </a:r>
          </a:p>
        </p:txBody>
      </p:sp>
    </p:spTree>
    <p:extLst>
      <p:ext uri="{BB962C8B-B14F-4D97-AF65-F5344CB8AC3E}">
        <p14:creationId xmlns:p14="http://schemas.microsoft.com/office/powerpoint/2010/main" val="226141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420B2945-7E9E-3F9A-0737-9E806F7270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40" y="0"/>
            <a:ext cx="974596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A5293C-8DE9-496B-142A-5424B193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9700" y="6210300"/>
            <a:ext cx="2971800" cy="538328"/>
          </a:xfrm>
        </p:spPr>
        <p:txBody>
          <a:bodyPr>
            <a:normAutofit/>
          </a:bodyPr>
          <a:lstStyle/>
          <a:p>
            <a:pPr algn="r"/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Za zelený Sever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6C61BE-577D-1D07-AE22-EFB9AC8E2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71" y="5918199"/>
            <a:ext cx="723307" cy="83042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54323A2-63B5-D7CE-FDD2-EC6A472D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0" y="5774590"/>
            <a:ext cx="872480" cy="97403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B238F16F-388D-1A83-372F-BF473357B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50" y="693738"/>
            <a:ext cx="11322050" cy="3135312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solidFill>
                  <a:schemeClr val="accent2"/>
                </a:solidFill>
              </a:rPr>
              <a:t>Súčasný stav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B30962C-E814-F5C8-36B4-B89310130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463040"/>
            <a:ext cx="873760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72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21C22C25-31C0-9799-EDE7-D900806B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40" y="0"/>
            <a:ext cx="974596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A5293C-8DE9-496B-142A-5424B193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9700" y="6210300"/>
            <a:ext cx="2971800" cy="538328"/>
          </a:xfrm>
        </p:spPr>
        <p:txBody>
          <a:bodyPr>
            <a:normAutofit/>
          </a:bodyPr>
          <a:lstStyle/>
          <a:p>
            <a:pPr algn="r"/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Za zelený Sever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6C61BE-577D-1D07-AE22-EFB9AC8E2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71" y="5918199"/>
            <a:ext cx="723307" cy="83042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54323A2-63B5-D7CE-FDD2-EC6A472D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0" y="5774590"/>
            <a:ext cx="872480" cy="974038"/>
          </a:xfrm>
          <a:prstGeom prst="rect">
            <a:avLst/>
          </a:prstGeom>
        </p:spPr>
      </p:pic>
      <p:sp>
        <p:nvSpPr>
          <p:cNvPr id="9" name="Podnadpis 5">
            <a:extLst>
              <a:ext uri="{FF2B5EF4-FFF2-40B4-BE49-F238E27FC236}">
                <a16:creationId xmlns:a16="http://schemas.microsoft.com/office/drawing/2014/main" id="{B4738A2C-61DD-DA76-5F55-81E73E04B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50" y="693738"/>
            <a:ext cx="11322050" cy="3135312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solidFill>
                  <a:schemeClr val="accent2"/>
                </a:solidFill>
              </a:rPr>
              <a:t>Navrhovaný stav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61FCC41D-A67E-8709-3836-861788E7B63A}"/>
              </a:ext>
            </a:extLst>
          </p:cNvPr>
          <p:cNvSpPr/>
          <p:nvPr/>
        </p:nvSpPr>
        <p:spPr>
          <a:xfrm>
            <a:off x="7540625" y="5586413"/>
            <a:ext cx="1611313" cy="538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97650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420B2945-7E9E-3F9A-0737-9E806F7270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40" y="0"/>
            <a:ext cx="974596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A5293C-8DE9-496B-142A-5424B193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9700" y="6210300"/>
            <a:ext cx="2971800" cy="538328"/>
          </a:xfrm>
        </p:spPr>
        <p:txBody>
          <a:bodyPr>
            <a:normAutofit/>
          </a:bodyPr>
          <a:lstStyle/>
          <a:p>
            <a:pPr algn="r"/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Za zelený Sever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6C61BE-577D-1D07-AE22-EFB9AC8E2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71" y="5918199"/>
            <a:ext cx="723307" cy="83042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54323A2-63B5-D7CE-FDD2-EC6A472D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0" y="5774590"/>
            <a:ext cx="872480" cy="97403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B238F16F-388D-1A83-372F-BF473357B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50" y="693738"/>
            <a:ext cx="11322050" cy="3135312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solidFill>
                  <a:schemeClr val="accent2"/>
                </a:solidFill>
              </a:rPr>
              <a:t>Ilustračné foto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541506-D28A-9D46-0EA3-9E46F13C2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00" y="1809000"/>
            <a:ext cx="4320000" cy="3240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C212060-12CD-5625-41E1-DA877DC9C9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809000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07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40E3F4E3-C076-8A6C-8464-131882EC5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9"/>
          <a:stretch/>
        </p:blipFill>
        <p:spPr>
          <a:xfrm>
            <a:off x="2913075" y="0"/>
            <a:ext cx="9278925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A5293C-8DE9-496B-142A-5424B193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9700" y="6210300"/>
            <a:ext cx="2971800" cy="538328"/>
          </a:xfrm>
        </p:spPr>
        <p:txBody>
          <a:bodyPr>
            <a:normAutofit/>
          </a:bodyPr>
          <a:lstStyle/>
          <a:p>
            <a:pPr algn="r"/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Za zelený Sever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6C61BE-577D-1D07-AE22-EFB9AC8E2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71" y="5918199"/>
            <a:ext cx="723307" cy="83042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54323A2-63B5-D7CE-FDD2-EC6A472D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0" y="5774590"/>
            <a:ext cx="872480" cy="97403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B238F16F-388D-1A83-372F-BF473357B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50" y="693738"/>
            <a:ext cx="11322050" cy="3135312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solidFill>
                  <a:schemeClr val="accent2"/>
                </a:solidFill>
              </a:rPr>
              <a:t>Pokračovanie projektu</a:t>
            </a:r>
          </a:p>
        </p:txBody>
      </p:sp>
    </p:spTree>
    <p:extLst>
      <p:ext uri="{BB962C8B-B14F-4D97-AF65-F5344CB8AC3E}">
        <p14:creationId xmlns:p14="http://schemas.microsoft.com/office/powerpoint/2010/main" val="172886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5293C-8DE9-496B-142A-5424B193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9700" y="6210300"/>
            <a:ext cx="2971800" cy="538328"/>
          </a:xfrm>
        </p:spPr>
        <p:txBody>
          <a:bodyPr>
            <a:normAutofit/>
          </a:bodyPr>
          <a:lstStyle/>
          <a:p>
            <a:pPr algn="r"/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Za zelený Sever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6C61BE-577D-1D07-AE22-EFB9AC8E2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71" y="5918199"/>
            <a:ext cx="723307" cy="83042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54323A2-63B5-D7CE-FDD2-EC6A472DA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0" y="5774590"/>
            <a:ext cx="872480" cy="97403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B238F16F-388D-1A83-372F-BF473357B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50" y="693738"/>
            <a:ext cx="11322050" cy="3135312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solidFill>
                  <a:schemeClr val="accent2"/>
                </a:solidFill>
              </a:rPr>
              <a:t>Pokračovanie projektu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53DF6DA-6F96-8A1D-BCCA-A3EFD4187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90" y="0"/>
            <a:ext cx="482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0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5293C-8DE9-496B-142A-5424B193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9700" y="6210300"/>
            <a:ext cx="2971800" cy="538328"/>
          </a:xfrm>
        </p:spPr>
        <p:txBody>
          <a:bodyPr>
            <a:normAutofit/>
          </a:bodyPr>
          <a:lstStyle/>
          <a:p>
            <a:pPr algn="r"/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Za zelený Sever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6C61BE-577D-1D07-AE22-EFB9AC8E2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71" y="5918199"/>
            <a:ext cx="723307" cy="83042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54323A2-63B5-D7CE-FDD2-EC6A472DA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0" y="5774590"/>
            <a:ext cx="872480" cy="97403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B238F16F-388D-1A83-372F-BF473357B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50" y="693738"/>
            <a:ext cx="11322050" cy="3135312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solidFill>
                  <a:schemeClr val="accent2"/>
                </a:solidFill>
              </a:rPr>
              <a:t>Pokračovanie projektu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CF1C2DA-945E-DA49-EF85-0C99937FA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49" y="1033445"/>
            <a:ext cx="6953301" cy="47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46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8C81E439-C404-3204-5D5E-FC5A31C0A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03" y="0"/>
            <a:ext cx="9851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A5293C-8DE9-496B-142A-5424B1934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9700" y="6210300"/>
            <a:ext cx="2971800" cy="538328"/>
          </a:xfrm>
        </p:spPr>
        <p:txBody>
          <a:bodyPr>
            <a:normAutofit/>
          </a:bodyPr>
          <a:lstStyle/>
          <a:p>
            <a:pPr algn="r"/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Za zelený Sever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6C61BE-577D-1D07-AE22-EFB9AC8E2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71" y="5918199"/>
            <a:ext cx="723307" cy="83042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54323A2-63B5-D7CE-FDD2-EC6A472D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0" y="5774590"/>
            <a:ext cx="872480" cy="974038"/>
          </a:xfrm>
          <a:prstGeom prst="rect">
            <a:avLst/>
          </a:prstGeom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B238F16F-388D-1A83-372F-BF473357B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50" y="693738"/>
            <a:ext cx="11322050" cy="3135312"/>
          </a:xfrm>
        </p:spPr>
        <p:txBody>
          <a:bodyPr>
            <a:normAutofit/>
          </a:bodyPr>
          <a:lstStyle/>
          <a:p>
            <a:pPr algn="l"/>
            <a:r>
              <a:rPr lang="sk-SK" dirty="0">
                <a:solidFill>
                  <a:schemeClr val="accent2"/>
                </a:solidFill>
              </a:rPr>
              <a:t>Pokračovanie projektu</a:t>
            </a:r>
          </a:p>
        </p:txBody>
      </p:sp>
    </p:spTree>
    <p:extLst>
      <p:ext uri="{BB962C8B-B14F-4D97-AF65-F5344CB8AC3E}">
        <p14:creationId xmlns:p14="http://schemas.microsoft.com/office/powerpoint/2010/main" val="417377069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120</Words>
  <Application>Microsoft Office PowerPoint</Application>
  <PresentationFormat>Širokouhlá</PresentationFormat>
  <Paragraphs>24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Motív Office</vt:lpstr>
      <vt:lpstr>Za zelený Sever</vt:lpstr>
      <vt:lpstr>Za zelený Sever</vt:lpstr>
      <vt:lpstr>Za zelený Sever</vt:lpstr>
      <vt:lpstr>Za zelený Sever</vt:lpstr>
      <vt:lpstr>Za zelený Sever</vt:lpstr>
      <vt:lpstr>Za zelený Sever</vt:lpstr>
      <vt:lpstr>Za zelený Sever</vt:lpstr>
      <vt:lpstr>Za zelený Sever</vt:lpstr>
      <vt:lpstr>Za zelený Sever</vt:lpstr>
      <vt:lpstr>Za zelený Sever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 zelený Sever</dc:title>
  <dc:creator>Michal Kucman</dc:creator>
  <cp:lastModifiedBy>Michal Kucman</cp:lastModifiedBy>
  <cp:revision>5</cp:revision>
  <dcterms:created xsi:type="dcterms:W3CDTF">2023-05-31T16:15:43Z</dcterms:created>
  <dcterms:modified xsi:type="dcterms:W3CDTF">2023-05-31T18:50:31Z</dcterms:modified>
</cp:coreProperties>
</file>