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6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BAD1B8-ABBD-4AC3-AF60-57D949976309}" type="datetimeFigureOut">
              <a:rPr lang="sk-SK" smtClean="0"/>
              <a:t>26. 10. 2023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0C45B-8F83-43DC-82D2-C340AE71156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68379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8975" y="4760397"/>
            <a:ext cx="5511800" cy="4509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18" tIns="96618" rIns="96618" bIns="9661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63126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23FD04E-AA6F-43CF-909A-752DE57B9C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0D536BF6-05D2-42C6-833F-3E432552D4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2BE78300-60D0-48A5-8474-0EF6329AF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F530-7ADC-49D7-BC8D-33C5831A309F}" type="datetimeFigureOut">
              <a:rPr lang="sk-SK" smtClean="0"/>
              <a:t>26. 10. 2023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60AFB99D-30BF-4234-AB71-B75645A06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5220F662-D678-4686-8E8C-14DE0C107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64CD-196B-4FAE-8A74-8564C8A4EA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51865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09A87D4-7E4C-4D21-BB74-63D229E32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xmlns="" id="{FCE13EF2-86E1-400A-953F-080E164046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B897664C-8FB8-4BB9-A754-2928F70DD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F530-7ADC-49D7-BC8D-33C5831A309F}" type="datetimeFigureOut">
              <a:rPr lang="sk-SK" smtClean="0"/>
              <a:t>26. 10. 2023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9FD3B618-2B27-4A06-9CB2-F1B1093EB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F00F0213-FB32-4E79-8829-3CD5ABE03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64CD-196B-4FAE-8A74-8564C8A4EA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39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xmlns="" id="{D483806F-D519-4FDD-B336-C15C0D27BC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xmlns="" id="{52C93D21-382D-4A77-A88F-8E500E6439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72D8AC51-9565-4E3C-ACF6-6D0C96A55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F530-7ADC-49D7-BC8D-33C5831A309F}" type="datetimeFigureOut">
              <a:rPr lang="sk-SK" smtClean="0"/>
              <a:t>26. 10. 2023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C5AE1898-AD9F-44FF-9C1B-B5C22A8A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33F95601-41D6-4CD4-9757-909D529D5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64CD-196B-4FAE-8A74-8564C8A4EA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67614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788BE08-D28A-41D6-94BF-F73D0D147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1DD92E42-C4CD-4CAD-AA81-6C199C6C3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337751B9-5C70-4030-A9CA-A150510A4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F530-7ADC-49D7-BC8D-33C5831A309F}" type="datetimeFigureOut">
              <a:rPr lang="sk-SK" smtClean="0"/>
              <a:t>26. 10. 2023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EC25278B-91AD-4E5E-840E-1E953A5FB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440F1A77-E399-4D19-9BE1-7DC1C5D1C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64CD-196B-4FAE-8A74-8564C8A4EA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7606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F954A10-5009-4ACB-A0E5-41EC4057F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xmlns="" id="{8DF98C13-B035-4455-BE8C-E8E627417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F56BFE14-AE15-4F44-B125-2515681AE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F530-7ADC-49D7-BC8D-33C5831A309F}" type="datetimeFigureOut">
              <a:rPr lang="sk-SK" smtClean="0"/>
              <a:t>26. 10. 2023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55AE3D73-4949-46A2-8181-08F75D597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9BA025CA-EEDA-4EA1-A930-244435DDD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64CD-196B-4FAE-8A74-8564C8A4EA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35226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F9DF1DC-D5B9-490A-9184-E1B8F658D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4D13EB23-3EDF-412D-AF65-8E19CAC0D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xmlns="" id="{9E16EC3F-DE6D-4DFD-85FB-C38CDA16EE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xmlns="" id="{00C6D420-D741-42E1-9747-A35DCA2C6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F530-7ADC-49D7-BC8D-33C5831A309F}" type="datetimeFigureOut">
              <a:rPr lang="sk-SK" smtClean="0"/>
              <a:t>26. 10. 2023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xmlns="" id="{6CB5C26A-43E6-4F27-AA07-4D4FE64CD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xmlns="" id="{0D359D1C-E9C8-4EDE-8309-60183512A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64CD-196B-4FAE-8A74-8564C8A4EA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78576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65E1F45-C55E-4EED-9D94-8D7F02134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xmlns="" id="{ABC7A2F6-40A3-411A-8CDE-0189FCE5FF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xmlns="" id="{D589EBCC-3C23-4D0D-8F76-85F8D16FB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xmlns="" id="{B126503B-0FDF-4D87-AD11-FEC1850C99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xmlns="" id="{EF001A18-0552-490E-A37B-169CAC68BB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xmlns="" id="{CE968F88-2CB5-4A48-BC86-16CAC6E10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F530-7ADC-49D7-BC8D-33C5831A309F}" type="datetimeFigureOut">
              <a:rPr lang="sk-SK" smtClean="0"/>
              <a:t>26. 10. 2023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xmlns="" id="{798D433E-562B-4AEE-82EF-5FE613DE9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xmlns="" id="{33199C6B-A927-4C27-9DF9-D198A6FDA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64CD-196B-4FAE-8A74-8564C8A4EA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01651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3C9C18C-00E3-4593-925F-2DF50562E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xmlns="" id="{25604F46-42C3-4918-87BA-A1DEC52D7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F530-7ADC-49D7-BC8D-33C5831A309F}" type="datetimeFigureOut">
              <a:rPr lang="sk-SK" smtClean="0"/>
              <a:t>26. 10. 2023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xmlns="" id="{9F8DDED0-F1C9-476F-94AC-E7BAD9343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xmlns="" id="{6A8B9C6A-B600-41EE-99C6-F33F0A247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64CD-196B-4FAE-8A74-8564C8A4EA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4152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xmlns="" id="{B402A565-18BE-4FBB-812D-1BE4F5109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F530-7ADC-49D7-BC8D-33C5831A309F}" type="datetimeFigureOut">
              <a:rPr lang="sk-SK" smtClean="0"/>
              <a:t>26. 10. 2023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xmlns="" id="{B7A22B92-24C9-4E5D-88D3-DFDBBF5A6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xmlns="" id="{ED35FF1B-F940-4D21-A71C-294E5582E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64CD-196B-4FAE-8A74-8564C8A4EA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7915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47DE1F8-87C2-41B7-9A7C-5FC890B22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C3B5388B-F17A-4C23-A552-F2BFFE666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xmlns="" id="{C193464B-77A0-4B3D-B008-31E1341A61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xmlns="" id="{3C4784CC-F586-4BBB-A01D-8F1297E8F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F530-7ADC-49D7-BC8D-33C5831A309F}" type="datetimeFigureOut">
              <a:rPr lang="sk-SK" smtClean="0"/>
              <a:t>26. 10. 2023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xmlns="" id="{7B4DD9DB-0131-45CC-A252-6F585AC92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xmlns="" id="{97518E94-D830-4F68-8ECD-9C8276DEF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64CD-196B-4FAE-8A74-8564C8A4EA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61197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A927E9A-A5EC-40F5-A085-911A2A1E6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xmlns="" id="{EFD423F2-EB95-448D-A763-CEF6B942C5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xmlns="" id="{932DFDE4-F8CC-4C71-AEDA-702A3F8927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xmlns="" id="{D1F4CBB4-F69A-41C7-910F-3A18F7CEA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F530-7ADC-49D7-BC8D-33C5831A309F}" type="datetimeFigureOut">
              <a:rPr lang="sk-SK" smtClean="0"/>
              <a:t>26. 10. 2023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xmlns="" id="{60348F9E-07DD-42EF-91F1-2A50CA6C0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xmlns="" id="{2C8CF197-7973-48FD-856C-BF30B00A1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64CD-196B-4FAE-8A74-8564C8A4EA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9024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xmlns="" id="{9B378722-46C8-4827-BE6D-023D991CE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xmlns="" id="{A8C7B0EA-1EAB-4B9F-BBFB-F198C2013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66446DA3-3132-4D59-AFC5-6D65887FAD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0F530-7ADC-49D7-BC8D-33C5831A309F}" type="datetimeFigureOut">
              <a:rPr lang="sk-SK" smtClean="0"/>
              <a:t>26. 10. 2023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B59960C9-F1A5-4FC8-8CFB-09D470B51D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8F18D752-93AC-4398-982F-33309FC9C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E64CD-196B-4FAE-8A74-8564C8A4EA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6115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1443718" y="4710776"/>
            <a:ext cx="95313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100000"/>
              <a:buFont typeface="Arial Black"/>
              <a:buNone/>
            </a:pPr>
            <a:r>
              <a:rPr lang="sk-SK" sz="4900" dirty="0" err="1">
                <a:solidFill>
                  <a:srgbClr val="00B050"/>
                </a:solidFill>
                <a:latin typeface="Arial Black"/>
                <a:ea typeface="Arial Black"/>
                <a:cs typeface="Arial Black"/>
                <a:sym typeface="Arial Black"/>
              </a:rPr>
              <a:t>Participatívny</a:t>
            </a:r>
            <a:r>
              <a:rPr lang="sk-SK" sz="4900" dirty="0">
                <a:solidFill>
                  <a:srgbClr val="00B050"/>
                </a:solidFill>
                <a:latin typeface="Arial Black"/>
                <a:ea typeface="Arial Black"/>
                <a:cs typeface="Arial Black"/>
                <a:sym typeface="Arial Black"/>
              </a:rPr>
              <a:t> rozpočet </a:t>
            </a:r>
            <a:r>
              <a:rPr lang="sk-SK" b="1" dirty="0">
                <a:solidFill>
                  <a:srgbClr val="FFC000"/>
                </a:solidFill>
                <a:latin typeface="Arial Black"/>
                <a:ea typeface="Arial Black"/>
                <a:cs typeface="Arial Black"/>
                <a:sym typeface="Arial Black"/>
              </a:rPr>
              <a:t>2023-2024</a:t>
            </a:r>
            <a:endParaRPr b="1" dirty="0">
              <a:solidFill>
                <a:srgbClr val="FFC000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r>
              <a:rPr lang="sk-SK" sz="8000" b="1" dirty="0">
                <a:solidFill>
                  <a:srgbClr val="00B050"/>
                </a:solidFill>
              </a:rPr>
              <a:t>Ľudia v </a:t>
            </a:r>
            <a:r>
              <a:rPr lang="sk-SK" sz="8000" b="1" dirty="0" smtClean="0">
                <a:solidFill>
                  <a:srgbClr val="00B050"/>
                </a:solidFill>
              </a:rPr>
              <a:t>parku</a:t>
            </a:r>
            <a:r>
              <a:rPr lang="sk-SK" b="1" dirty="0" smtClean="0">
                <a:solidFill>
                  <a:srgbClr val="00B050"/>
                </a:solidFill>
              </a:rPr>
              <a:t/>
            </a:r>
            <a:br>
              <a:rPr lang="sk-SK" b="1" dirty="0" smtClean="0">
                <a:solidFill>
                  <a:srgbClr val="00B050"/>
                </a:solidFill>
              </a:rPr>
            </a:br>
            <a:r>
              <a:rPr lang="sk-SK" b="1" dirty="0" smtClean="0">
                <a:solidFill>
                  <a:srgbClr val="00B050"/>
                </a:solidFill>
              </a:rPr>
              <a:t/>
            </a:r>
            <a:br>
              <a:rPr lang="sk-SK" b="1" dirty="0" smtClean="0">
                <a:solidFill>
                  <a:srgbClr val="00B050"/>
                </a:solidFill>
              </a:rPr>
            </a:br>
            <a:r>
              <a:rPr lang="sk-SK" dirty="0">
                <a:solidFill>
                  <a:srgbClr val="00B050"/>
                </a:solidFill>
              </a:rPr>
              <a:t>Občianske združenie Mladý ochranár prírody </a:t>
            </a:r>
            <a:r>
              <a:rPr lang="sk-SK" dirty="0" smtClean="0">
                <a:solidFill>
                  <a:srgbClr val="00B050"/>
                </a:solidFill>
              </a:rPr>
              <a:t>Prievidza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85" name="Google Shape;85;p13"/>
          <p:cNvSpPr/>
          <p:nvPr/>
        </p:nvSpPr>
        <p:spPr>
          <a:xfrm>
            <a:off x="0" y="6410325"/>
            <a:ext cx="12192000" cy="447675"/>
          </a:xfrm>
          <a:prstGeom prst="rect">
            <a:avLst/>
          </a:prstGeom>
          <a:solidFill>
            <a:srgbClr val="00924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86" name="Google Shape;86;p13"/>
          <p:cNvSpPr/>
          <p:nvPr/>
        </p:nvSpPr>
        <p:spPr>
          <a:xfrm>
            <a:off x="0" y="5962650"/>
            <a:ext cx="12192000" cy="447675"/>
          </a:xfrm>
          <a:prstGeom prst="rect">
            <a:avLst/>
          </a:prstGeom>
          <a:solidFill>
            <a:srgbClr val="F8C4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62092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CBD2708-965A-4F55-89C5-9A238613B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rgbClr val="00B050"/>
                </a:solidFill>
              </a:rPr>
              <a:t>Opis projektu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1242D4F4-06AE-461F-A226-90A4EC316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sk-SK" dirty="0"/>
              <a:t>Projekt Ľudia v parku je  voľným pokračovaním projektu z roku 2021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dirty="0"/>
              <a:t>určený pre širokú verejnosť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dirty="0"/>
              <a:t>revitalizácia priestranstva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dirty="0"/>
              <a:t>mestský park je miestom oddychu  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xmlns="" id="{0D95920B-7CA0-4B34-8464-FF8DAAB0AB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390" y="3935033"/>
            <a:ext cx="4167187" cy="1750736"/>
          </a:xfrm>
          <a:prstGeom prst="rect">
            <a:avLst/>
          </a:prstGeom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xmlns="" id="{90B12228-D00E-4EAF-AB9E-98D5083502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425" y="4426226"/>
            <a:ext cx="4167187" cy="1750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84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FE8C0C2-2264-4DEE-B414-9A858A270C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50994"/>
          </a:xfrm>
        </p:spPr>
        <p:txBody>
          <a:bodyPr>
            <a:normAutofit/>
          </a:bodyPr>
          <a:lstStyle/>
          <a:p>
            <a:pPr algn="l"/>
            <a:r>
              <a:rPr lang="sk-SK" sz="4400" dirty="0">
                <a:solidFill>
                  <a:srgbClr val="00B050"/>
                </a:solidFill>
              </a:rPr>
              <a:t>Predstavenie OZ MOPP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6DF0991E-2AD3-47FE-A83C-D45049B12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93656"/>
            <a:ext cx="9144000" cy="1655762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800" dirty="0"/>
              <a:t>Občianske združenie Mladý ochranár prírody Prievidza aktívne pôsobí viac ako 15 rokov v oblasti </a:t>
            </a:r>
            <a:r>
              <a:rPr lang="sk-SK" sz="2800" dirty="0" err="1"/>
              <a:t>envirorezortu</a:t>
            </a:r>
            <a:endParaRPr lang="sk-SK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800" dirty="0"/>
              <a:t>Hlavné formy činnosti združenia: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800" dirty="0"/>
              <a:t>- environmentálna výchova detí a mládeže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800" dirty="0"/>
              <a:t>- ochrana a čistenie prírody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800" dirty="0"/>
              <a:t>- škola remesiel s využitím tradičných prírodných materiálov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800" dirty="0"/>
              <a:t>- spolupráca so samosprávou, neziskovými organizáciami v oblasti ochrany životného prostredia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xmlns="" id="{7E758F24-7F3D-4EB2-B412-ACB5FBEA20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7841" y="1029597"/>
            <a:ext cx="3409183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665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67CD469-5581-43DE-BD94-8933554EC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rgbClr val="00B050"/>
                </a:solidFill>
              </a:rPr>
              <a:t>Zrealizujeme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2B9C6E1D-65AF-4BF8-8C45-36AE9B3EC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Osadíme nové piknikové stoly, lavice, ohniská</a:t>
            </a:r>
          </a:p>
          <a:p>
            <a:r>
              <a:rPr lang="sk-SK" dirty="0" err="1"/>
              <a:t>Zrevitalizujeme</a:t>
            </a:r>
            <a:r>
              <a:rPr lang="sk-SK" dirty="0"/>
              <a:t> verejné priestranstvo v okolí </a:t>
            </a:r>
          </a:p>
          <a:p>
            <a:pPr marL="0" indent="0">
              <a:buNone/>
            </a:pPr>
            <a:r>
              <a:rPr lang="sk-SK" dirty="0"/>
              <a:t>    piknikových stolov</a:t>
            </a:r>
          </a:p>
          <a:p>
            <a:r>
              <a:rPr lang="sk-SK" dirty="0"/>
              <a:t>Osadíme búdky na hniezdenie vtáctva</a:t>
            </a:r>
          </a:p>
          <a:p>
            <a:r>
              <a:rPr lang="sk-SK" dirty="0"/>
              <a:t>Zrealizujeme environmentálne podujatie zamerané na výchovu detí a mládeže spojené s čistením parku</a:t>
            </a:r>
          </a:p>
          <a:p>
            <a:pPr marL="0" indent="0">
              <a:buNone/>
            </a:pPr>
            <a:r>
              <a:rPr lang="sk-SK" dirty="0"/>
              <a:t> 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xmlns="" id="{6B5FEDBC-3915-4363-B639-6B542C9BDB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1797" y="4464050"/>
            <a:ext cx="3751401" cy="1847850"/>
          </a:xfrm>
          <a:prstGeom prst="rect">
            <a:avLst/>
          </a:prstGeom>
        </p:spPr>
      </p:pic>
      <p:pic>
        <p:nvPicPr>
          <p:cNvPr id="10" name="Obrázok 9">
            <a:extLst>
              <a:ext uri="{FF2B5EF4-FFF2-40B4-BE49-F238E27FC236}">
                <a16:creationId xmlns:a16="http://schemas.microsoft.com/office/drawing/2014/main" xmlns="" id="{D7A4D7FE-4937-4EC2-AA19-FAC99B4F074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584608" y="1099820"/>
            <a:ext cx="3065780" cy="2228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664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66744FC-35D8-4478-AD53-85CFC6CA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Cieľová skupina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BBD8D11E-991F-414E-B2BB-88596B88A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obyvatelia mesta</a:t>
            </a:r>
          </a:p>
          <a:p>
            <a:r>
              <a:rPr lang="sk-SK" dirty="0"/>
              <a:t> široká verejnosť</a:t>
            </a:r>
          </a:p>
          <a:p>
            <a:r>
              <a:rPr lang="sk-SK" dirty="0"/>
              <a:t> návštevníci parku</a:t>
            </a:r>
          </a:p>
          <a:p>
            <a:r>
              <a:rPr lang="sk-SK" dirty="0"/>
              <a:t>deti a mládež</a:t>
            </a:r>
          </a:p>
          <a:p>
            <a:r>
              <a:rPr lang="sk-SK" dirty="0"/>
              <a:t>školy</a:t>
            </a:r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xmlns="" id="{DBD2B23C-197E-41D9-874D-76839C9823A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548" y="1131094"/>
            <a:ext cx="4572000" cy="2199005"/>
          </a:xfrm>
          <a:prstGeom prst="rect">
            <a:avLst/>
          </a:prstGeom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xmlns="" id="{59850EEA-08E3-4F16-AC5B-39885636D2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3860" y="3879056"/>
            <a:ext cx="4770783" cy="2199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267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8DC705E-C670-4884-896A-F5E7549CA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rgbClr val="00B050"/>
                </a:solidFill>
              </a:rPr>
              <a:t>Udržateľnosť projektu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C321691D-DC18-4863-914F-7D3FD8929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Náš projekt je dlhodobo udržateľný,  o čom svedčia aj piknikové sedenia umiestnené v mestskom parku v minulom období</a:t>
            </a:r>
          </a:p>
          <a:p>
            <a:endParaRPr lang="sk-SK" dirty="0"/>
          </a:p>
          <a:p>
            <a:r>
              <a:rPr lang="sk-SK" dirty="0"/>
              <a:t>Celoročnú údržbu parku zabezpečuje mesto Prievidza v spolupráci s občianskymi združeniami, Rybárskym zväzom, ochranármi prírody</a:t>
            </a:r>
          </a:p>
          <a:p>
            <a:pPr marL="0" indent="0">
              <a:buNone/>
            </a:pPr>
            <a:endParaRPr lang="sk-SK" dirty="0"/>
          </a:p>
          <a:p>
            <a:r>
              <a:rPr lang="sk-SK" dirty="0"/>
              <a:t>Zlepšenie podmienok pri trávení voľného času v prírode</a:t>
            </a:r>
          </a:p>
          <a:p>
            <a:endParaRPr lang="sk-SK" dirty="0"/>
          </a:p>
          <a:p>
            <a:r>
              <a:rPr lang="sk-SK" dirty="0"/>
              <a:t>OZ Mladý ochranár prírody každoročne realizuje čistenie mestských parkov, rieky Nitra a Handlovka v spolupráci s dobrovoľníkmi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66403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0545D6E-315F-4514-89C0-9D775BD62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>
                <a:solidFill>
                  <a:srgbClr val="00B050"/>
                </a:solidFill>
              </a:rPr>
              <a:t>Ďakujem za pozornosť</a:t>
            </a:r>
          </a:p>
        </p:txBody>
      </p:sp>
      <p:pic>
        <p:nvPicPr>
          <p:cNvPr id="5" name="Zástupný objekt pre obsah 4">
            <a:extLst>
              <a:ext uri="{FF2B5EF4-FFF2-40B4-BE49-F238E27FC236}">
                <a16:creationId xmlns:a16="http://schemas.microsoft.com/office/drawing/2014/main" xmlns="" id="{E991FCBD-833C-45AE-8677-26FC5C2318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721134"/>
            <a:ext cx="3657600" cy="2560320"/>
          </a:xfrm>
        </p:spPr>
      </p:pic>
    </p:spTree>
    <p:extLst>
      <p:ext uri="{BB962C8B-B14F-4D97-AF65-F5344CB8AC3E}">
        <p14:creationId xmlns:p14="http://schemas.microsoft.com/office/powerpoint/2010/main" val="357272358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201</Words>
  <Application>Microsoft Office PowerPoint</Application>
  <PresentationFormat>Širokouhlá</PresentationFormat>
  <Paragraphs>36</Paragraphs>
  <Slides>7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Candara</vt:lpstr>
      <vt:lpstr>Wingdings</vt:lpstr>
      <vt:lpstr>Motív balíka Office</vt:lpstr>
      <vt:lpstr>Participatívny rozpočet 2023-2024 Ľudia v parku  Občianske združenie Mladý ochranár prírody Prievidza</vt:lpstr>
      <vt:lpstr>Opis projektu</vt:lpstr>
      <vt:lpstr>Predstavenie OZ MOPP</vt:lpstr>
      <vt:lpstr>Zrealizujeme</vt:lpstr>
      <vt:lpstr>Cieľová skupina</vt:lpstr>
      <vt:lpstr>Udržateľnosť projektu</vt:lpstr>
      <vt:lpstr>Ďakujem za pozornosť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Participatívny rozpočet</dc:title>
  <dc:creator>User</dc:creator>
  <cp:lastModifiedBy>Snoha Dalibor</cp:lastModifiedBy>
  <cp:revision>8</cp:revision>
  <dcterms:created xsi:type="dcterms:W3CDTF">2023-10-16T17:35:39Z</dcterms:created>
  <dcterms:modified xsi:type="dcterms:W3CDTF">2023-10-26T07:18:49Z</dcterms:modified>
</cp:coreProperties>
</file>