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5" r:id="rId5"/>
    <p:sldId id="266" r:id="rId6"/>
    <p:sldId id="259" r:id="rId7"/>
    <p:sldId id="260" r:id="rId8"/>
    <p:sldId id="261" r:id="rId9"/>
    <p:sldId id="264" r:id="rId10"/>
    <p:sldId id="262" r:id="rId11"/>
  </p:sldIdLst>
  <p:sldSz cx="12192000" cy="6858000"/>
  <p:notesSz cx="6797675" cy="9926638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redný štýl 2 - zvýrazneni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Svetlý štýl 1 - zvýrazneni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Svetlý štýl 3 - zvýrazneni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478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269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035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27854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488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464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758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332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375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638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566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6D4D-ECC0-471B-B100-BB8A89427E38}" type="datetimeFigureOut">
              <a:rPr lang="sk-SK" smtClean="0"/>
              <a:t>13. 10. 2023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8CF04-C611-4927-8FC3-3C2CF1E4411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601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8250" y="1394211"/>
            <a:ext cx="9545166" cy="1108075"/>
          </a:xfrm>
        </p:spPr>
        <p:txBody>
          <a:bodyPr>
            <a:noAutofit/>
          </a:bodyPr>
          <a:lstStyle/>
          <a:p>
            <a:b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b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b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b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sk-SK" sz="48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Participatívny</a:t>
            </a:r>
            <a: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  <a:t> rozpočet </a:t>
            </a:r>
            <a:b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sk-SK" sz="4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 pre mobilný hospic </a:t>
            </a:r>
            <a:br>
              <a:rPr lang="sk-SK" sz="4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4800" b="1" dirty="0">
                <a:solidFill>
                  <a:srgbClr val="FFC000"/>
                </a:solidFill>
                <a:latin typeface="Arial Black" panose="020B0A04020102020204" pitchFamily="34" charset="0"/>
              </a:rPr>
              <a:t>2023-2024</a:t>
            </a:r>
          </a:p>
        </p:txBody>
      </p:sp>
      <p:sp>
        <p:nvSpPr>
          <p:cNvPr id="5" name="Obdĺžnik 4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236898"/>
            <a:ext cx="12192000" cy="173426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B2920F9-89F2-001F-7C4C-42C6DE035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0" y="977746"/>
            <a:ext cx="1114425" cy="11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01B214A-326B-09D4-183F-F8821AC8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341" y="784557"/>
            <a:ext cx="1241839" cy="138752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F8E8EAB-5229-D4CE-BD0A-E2D8940E1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536" y="2576687"/>
            <a:ext cx="3999903" cy="325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88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6216"/>
          </a:xfrm>
        </p:spPr>
        <p:txBody>
          <a:bodyPr>
            <a:normAutofit fontScale="90000"/>
          </a:bodyPr>
          <a:lstStyle/>
          <a:p>
            <a:pPr algn="ctr"/>
            <a:endParaRPr lang="sk-SK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40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ĎAKUJEME ZA POZORNOSŤ!</a:t>
            </a:r>
            <a:endParaRPr lang="sk-SK" sz="4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8A5666D-CAAB-48F3-FBA5-CD177CFE9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72" y="3264283"/>
            <a:ext cx="1598134" cy="158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 descr="Obrázok, na ktorom je ošatenie, osoba, strom, exteriér&#10;&#10;Automaticky generovaný popis">
            <a:extLst>
              <a:ext uri="{FF2B5EF4-FFF2-40B4-BE49-F238E27FC236}">
                <a16:creationId xmlns:a16="http://schemas.microsoft.com/office/drawing/2014/main" id="{995A0509-F1A1-2351-1EF3-A10CA3B77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82" y="2786997"/>
            <a:ext cx="3816031" cy="254360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59583AA-8D8A-5025-2DD6-C5BDABEA0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31" y="2786997"/>
            <a:ext cx="3811438" cy="25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1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Mobilný hospic SV. Lujza, n. o. 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poskytuje komplexnú paliatívnu starostlivosť poskytovanú v domácom prostredí, v spolupráci s blízkou osobou zabezpečujúcou celodennú starostlivosť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poslaním je poskytnutie nevyliečiteľne chorému úľavu a  zmiernenie bolesti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cieľom je udržanie fyzickej a psychickej pohody osôb, stav kontrolovateľnej bolesti 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  dôstojná, pokojná smrť v domácom prostredí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služby MoHo predchádzajú prijatiu osôb do ústavnej starostlivosti (nemocnice, ZPS...)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záleží nám na naplnení priania pacienta, ostať súčasťou rodinného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  života a podporujeme blízkych aby toto prianie dokázali naplniť</a:t>
            </a: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Obrázok, na ktorom je stena, ošatenie, osoba, vnútri&#10;&#10;Automaticky generovaný popis">
            <a:extLst>
              <a:ext uri="{FF2B5EF4-FFF2-40B4-BE49-F238E27FC236}">
                <a16:creationId xmlns:a16="http://schemas.microsoft.com/office/drawing/2014/main" id="{4C447CC4-80F0-D7A5-6F96-916301761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77" y="4098401"/>
            <a:ext cx="2094639" cy="157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Situácia a oblasť podpory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Napriek dostupnosti komunitnej paliatívnej starostlivosti pacientom v našom regióne sme vyhľadaní neskoro alebo vôbec.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Pacienti, rodiny, verejnosť získavajú informácie sprostredkovane, spravidla od občanov, ktorých sme mali v našej starostlivosti. Dochádza k nedorozumeniam, nepresným podaniam informácií, čím sa skracuje dôležitý čas a možnosti komplexnej paliatívnej starostlivosti.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Dlhodobým problémom je aj nedostačujúca, nejasná komunikácia niektorýc</a:t>
            </a:r>
            <a:r>
              <a:rPr lang="sk-SK" sz="1800" dirty="0">
                <a:latin typeface="Arial" panose="020B0604020202020204" pitchFamily="34" charset="0"/>
                <a:ea typeface="Times New Roman" panose="02020603050405020304" pitchFamily="18" charset="0"/>
              </a:rPr>
              <a:t>h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odborníkov s pacientmi a rodinami.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Naše služby sú bezplatné. Nedokážeme cielene oslovovať a zväčšovať komunitu podporovateľov popri našej práci. Je to časovo náročné. Uvedomujeme si, že byť viditeľní je nevyhnutné.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Verejné charitatívne podujatie je príležitosť ako sa stretnúť s komunitou podporovateľov, verejne im poďakovať, vzdelávať a hovoriť o potrebe našich služieb. Informovať čo naša organizácia poskytuje a kto má na dané služby nárok. Prajeme si, aby dôstojne zomieranie a pokojná smrť boli súčasťou života v komunite.</a:t>
            </a:r>
          </a:p>
          <a:p>
            <a:pPr marL="0" indent="0">
              <a:buNone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Človek je súčasťou komunity aj vtedy, ak už aktívne nedokáže participovať na jej aktivitách. </a:t>
            </a: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22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Cieľ projektu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sk-SK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Zviditeľniť, sprístupniť a skvalitniť poskytované služby domáceho mobilného hospicu.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Projekt prinesie nové partnerstvá.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Novú stratégiu na udržanie a ocenenie vzácnej komunity podporovateľov.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Zabezpečí nám  prostriedky na plány, prevádzku a rozvoj.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Zlepšiť komunikáciu, informovanosť a celkové povedomie verejnosti  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zmysluplnosti komplexnej paliatívnej starostlivosti.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Zvýšiť povedomie verejnosti o právach umierajúcich pacientov,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umožniť naplniť  právo na </a:t>
            </a: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ich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sprevádzanie v posledných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chvíľach doma blízkou osobou. </a:t>
            </a: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 descr="Obrázok, na ktorom je ošatenie, osoba, strom, exteriér&#10;&#10;Automaticky generovaný popis">
            <a:extLst>
              <a:ext uri="{FF2B5EF4-FFF2-40B4-BE49-F238E27FC236}">
                <a16:creationId xmlns:a16="http://schemas.microsoft.com/office/drawing/2014/main" id="{3898AE40-6148-FCCD-C246-F700110B0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94" y="3795623"/>
            <a:ext cx="2734503" cy="18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Cieľ projektu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Staneme sa rešpektovanou súčasťou komunitnej starostlivosti o paliatívneho pacienta.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Budeme silnejší, istejší, rozpoznateľnejší v rámci komunity podporovateľov, budeme  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vyhľadávaní včas a správne aby sme prispievali k celkovému skvalitneniu života ľuďom 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žijúcich v našej komunite. </a:t>
            </a: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Občania sa aktívne zapoja do aktivít spojených s Behom pre mobilný hospic.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Prinesieme osobné skúsenosti z poskytovania starostlivosti osobám v terminálnom štádiu 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ochorenia.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Rodinám preukážeme spolupatričnosť, rešpekt  a podporu pri 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starostlivosti o blízkeho</a:t>
            </a: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 domácom prostredí.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Prinesieme témy dôstojného zomierania a pokojnej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smrti aj mladšej generácii.</a:t>
            </a: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1CB3B97F-ADEC-1EA5-9C57-5D393406C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37" y="3460807"/>
            <a:ext cx="2769079" cy="22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Aktivity projektu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December – apríl 2024 - Oslovovanie potenciálnych podporovateľov na charitatívnu aktivitu.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Apríl – august 2024 – Stretnutia realizačného tímu, napĺňanie a kontrola realizácie prípravy na aktivity.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u="sng" dirty="0">
                <a:latin typeface="Arial" panose="020B0604020202020204" pitchFamily="34" charset="0"/>
                <a:cs typeface="Arial" panose="020B0604020202020204" pitchFamily="34" charset="0"/>
              </a:rPr>
              <a:t>September 2024 – realizácia projektu a príležitosť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stretnúť sa a podporiť dobročinnú charitatívnu akciu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občanov aktívne sa zapojiť do aktivít spojených s Behom pre mobilný hospic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zvyšovať povedomie o prevencii zdravia v spolupráci s inými odborníkmi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stretnúť sa s komunitou podporovateľov a verejne im poďakovať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vzdelávať o potrebe MoHo, čo poskytuje, kto má na službu nárok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- zvyšovať všeobecné povedomie o komplexnej paliatívnej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 starostlivosti a právach zomierajúcich  pacientov </a:t>
            </a: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0F75121-31B6-4C98-D7FA-AED799502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005" y="4021381"/>
            <a:ext cx="3183795" cy="16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Anotácia projektu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k-S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Bolesti sa zvládajú lepšie, keď cítime, že naša prítomnosť prináša radosť.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Nevyliečiteľne chorí a zomierajúci pacienti majú právo ostať súčasťou rodinného života, komunity a byť podporovaní aby to zvládli. Veľakrát si neuvedomujeme, čo chorý človek stráca (postavenie, súkromie, životný rytmus, intimitu) a čo mu naopak pribudne (bolesť, nevládnosť, nevoľnosť, obavy). Je potrebné rešpektovať, že pacient má právo na kvalitnú ošetrovateľskú starostlivosť a na vľúdne zaobchádzanie s ohľadom na prejavy jeho ochorenia, a takú starostlivosť mu aj ponúknuť. Verejný charitatívny Beh pre mobilný hospic je prejavom spolupatričnosti pre nevyliečiteľne chorých a zomierajúce osoby a ich blízkych.</a:t>
            </a:r>
            <a:endParaRPr lang="sk-SK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EE04144-D146-741C-F187-FB850669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482" y="3429000"/>
            <a:ext cx="4727711" cy="22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Rozpočet projektu</a:t>
            </a: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C5C928D6-4D1C-17B6-248D-38F506283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7775" y="1725317"/>
            <a:ext cx="5883150" cy="3603048"/>
          </a:xfrm>
        </p:spPr>
      </p:pic>
    </p:spTree>
    <p:extLst>
      <p:ext uri="{BB962C8B-B14F-4D97-AF65-F5344CB8AC3E}">
        <p14:creationId xmlns:p14="http://schemas.microsoft.com/office/powerpoint/2010/main" val="45477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2313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Pokračovanie projektu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0173" y="1150123"/>
            <a:ext cx="10793627" cy="4519257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1819275" algn="l"/>
              </a:tabLst>
            </a:pPr>
            <a:endParaRPr lang="sk-SK" sz="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Prinesie tradíciu charitatívneho podujatia v našej komunite na vyjadrenie spolupatričnosti s nevyliečiteľne chorými a zomierajúcimi pacientami a ich blízkymi v meste.</a:t>
            </a: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Spojí generácie v meste vďaka medzi generačného behu.</a:t>
            </a: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Aktívnych športovcov prizve k spolupatričnosti s osobami, ktoré sa už </a:t>
            </a:r>
          </a:p>
          <a:p>
            <a:pPr marL="0" indent="0">
              <a:buNone/>
              <a:tabLst>
                <a:tab pos="1819275" algn="l"/>
              </a:tabLst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 chorobu aktívne nedokážu zapojiť do aktivít v komunite.</a:t>
            </a: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Bude zvyšovať dostupnosť komunitnej starostlivosti o paliatívneho pacienta. </a:t>
            </a: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Bude zlepšovať vzťahy a vzájomnú komunikáciu medzi poskytovateľmi služieb a odborníkmi,</a:t>
            </a: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ktorí sú pri rodinách súčinní.</a:t>
            </a:r>
          </a:p>
          <a:p>
            <a:pPr>
              <a:buFont typeface="Wingdings" panose="05000000000000000000" pitchFamily="2" charset="2"/>
              <a:buChar char="Ø"/>
              <a:tabLst>
                <a:tab pos="1819275" algn="l"/>
              </a:tabLs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Sprístupni paliatívnu starostlivosť aj do oblasti nášho okresu s nižšou informovanosťou.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Zvýši povedomie komunity, verejnosti o právach a potrebách nevyliečiteľne chorých  </a:t>
            </a:r>
          </a:p>
          <a:p>
            <a:pPr marL="0" indent="0">
              <a:buNone/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 zomierajúcich pacientov. </a:t>
            </a: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0" y="6245525"/>
            <a:ext cx="12192000" cy="164800"/>
          </a:xfrm>
          <a:prstGeom prst="rect">
            <a:avLst/>
          </a:prstGeom>
          <a:solidFill>
            <a:srgbClr val="F8C4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6410325"/>
            <a:ext cx="12192000" cy="44767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4D0970C-B276-D4D3-5BA8-150D9FDC8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616" y="0"/>
            <a:ext cx="1091384" cy="12184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696FC40-D65E-204C-1C63-CEA027C8F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5" y="120620"/>
            <a:ext cx="974156" cy="96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ok 8" descr="Obrázok, na ktorom je tráva, exteriér, text, park&#10;&#10;Automaticky generovaný popis">
            <a:extLst>
              <a:ext uri="{FF2B5EF4-FFF2-40B4-BE49-F238E27FC236}">
                <a16:creationId xmlns:a16="http://schemas.microsoft.com/office/drawing/2014/main" id="{80DBBD55-79A7-A42E-685E-D42BF3F9B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326" y="1770480"/>
            <a:ext cx="1503716" cy="19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16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788</Words>
  <Application>Microsoft Office PowerPoint</Application>
  <PresentationFormat>Širokouhlá</PresentationFormat>
  <Paragraphs>67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Candara</vt:lpstr>
      <vt:lpstr>Wingdings</vt:lpstr>
      <vt:lpstr>Motív Office</vt:lpstr>
      <vt:lpstr>    Participatívny rozpočet  Beh pre mobilný hospic  2023-2024</vt:lpstr>
      <vt:lpstr>Mobilný hospic SV. Lujza, n. o. </vt:lpstr>
      <vt:lpstr>Situácia a oblasť podpory</vt:lpstr>
      <vt:lpstr>Cieľ projektu</vt:lpstr>
      <vt:lpstr>Cieľ projektu</vt:lpstr>
      <vt:lpstr>Aktivity projektu</vt:lpstr>
      <vt:lpstr>Anotácia projektu</vt:lpstr>
      <vt:lpstr>Rozpočet projektu</vt:lpstr>
      <vt:lpstr>Pokračovanie projektu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Participatívny rozpočet 2018</dc:title>
  <dc:creator>Ďureje Michal</dc:creator>
  <cp:lastModifiedBy>Prievidza</cp:lastModifiedBy>
  <cp:revision>77</cp:revision>
  <cp:lastPrinted>2023-10-12T06:44:04Z</cp:lastPrinted>
  <dcterms:created xsi:type="dcterms:W3CDTF">2018-02-27T07:03:52Z</dcterms:created>
  <dcterms:modified xsi:type="dcterms:W3CDTF">2023-10-13T11:38:30Z</dcterms:modified>
</cp:coreProperties>
</file>