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7" r:id="rId4"/>
    <p:sldId id="269" r:id="rId5"/>
    <p:sldId id="268" r:id="rId6"/>
    <p:sldId id="270" r:id="rId7"/>
    <p:sldId id="271" r:id="rId8"/>
  </p:sldIdLst>
  <p:sldSz cx="12192000" cy="6858000"/>
  <p:notesSz cx="10018713" cy="688975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2" autoAdjust="0"/>
    <p:restoredTop sz="94692" autoAdjust="0"/>
  </p:normalViewPr>
  <p:slideViewPr>
    <p:cSldViewPr snapToGrid="0">
      <p:cViewPr>
        <p:scale>
          <a:sx n="70" d="100"/>
          <a:sy n="70" d="100"/>
        </p:scale>
        <p:origin x="-1290" y="-4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442" cy="34568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5674952" y="1"/>
            <a:ext cx="4341442" cy="34568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67CDFAC-B41D-4840-A3A5-D458279799BC}" type="datetimeFigureOut">
              <a:rPr lang="sk-SK" smtClean="0"/>
              <a:t>20. 10. 2023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6544067"/>
            <a:ext cx="4341442" cy="34568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5674952" y="6544067"/>
            <a:ext cx="4341442" cy="34568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F86BBE1-D175-4BC6-9D72-2F0FBDD6B7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1142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442" cy="34568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5674952" y="1"/>
            <a:ext cx="4341442" cy="34568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757EC76-6EEE-48B2-A1F9-788FA72A01C7}" type="datetimeFigureOut">
              <a:rPr lang="sk-SK" smtClean="0"/>
              <a:t>20. 10. 2023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6544067"/>
            <a:ext cx="4341442" cy="34568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5674952" y="6544067"/>
            <a:ext cx="4341442" cy="34568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19CFB1D-2F0D-4AE5-B02B-3868CF5D88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297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CFB1D-2F0D-4AE5-B02B-3868CF5D88D7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8019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CFB1D-2F0D-4AE5-B02B-3868CF5D88D7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4992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CFB1D-2F0D-4AE5-B02B-3868CF5D88D7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4992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CFB1D-2F0D-4AE5-B02B-3868CF5D88D7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4992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CFB1D-2F0D-4AE5-B02B-3868CF5D88D7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4992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CFB1D-2F0D-4AE5-B02B-3868CF5D88D7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4992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CFB1D-2F0D-4AE5-B02B-3868CF5D88D7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4992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06D4D-ECC0-471B-B100-BB8A89427E38}" type="datetimeFigureOut">
              <a:rPr lang="sk-SK" smtClean="0"/>
              <a:t>20. 10. 2023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CF04-C611-4927-8FC3-3C2CF1E441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478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06D4D-ECC0-471B-B100-BB8A89427E38}" type="datetimeFigureOut">
              <a:rPr lang="sk-SK" smtClean="0"/>
              <a:t>20. 10. 2023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CF04-C611-4927-8FC3-3C2CF1E441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269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06D4D-ECC0-471B-B100-BB8A89427E38}" type="datetimeFigureOut">
              <a:rPr lang="sk-SK" smtClean="0"/>
              <a:t>20. 10. 2023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CF04-C611-4927-8FC3-3C2CF1E441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035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06D4D-ECC0-471B-B100-BB8A89427E38}" type="datetimeFigureOut">
              <a:rPr lang="sk-SK" smtClean="0"/>
              <a:t>20. 10. 2023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CF04-C611-4927-8FC3-3C2CF1E441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785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06D4D-ECC0-471B-B100-BB8A89427E38}" type="datetimeFigureOut">
              <a:rPr lang="sk-SK" smtClean="0"/>
              <a:t>20. 10. 2023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CF04-C611-4927-8FC3-3C2CF1E441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488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06D4D-ECC0-471B-B100-BB8A89427E38}" type="datetimeFigureOut">
              <a:rPr lang="sk-SK" smtClean="0"/>
              <a:t>20. 10. 2023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CF04-C611-4927-8FC3-3C2CF1E441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464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06D4D-ECC0-471B-B100-BB8A89427E38}" type="datetimeFigureOut">
              <a:rPr lang="sk-SK" smtClean="0"/>
              <a:t>20. 10. 2023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CF04-C611-4927-8FC3-3C2CF1E441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758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06D4D-ECC0-471B-B100-BB8A89427E38}" type="datetimeFigureOut">
              <a:rPr lang="sk-SK" smtClean="0"/>
              <a:t>20. 10. 2023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CF04-C611-4927-8FC3-3C2CF1E441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332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06D4D-ECC0-471B-B100-BB8A89427E38}" type="datetimeFigureOut">
              <a:rPr lang="sk-SK" smtClean="0"/>
              <a:t>20. 10. 2023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CF04-C611-4927-8FC3-3C2CF1E441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3751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06D4D-ECC0-471B-B100-BB8A89427E38}" type="datetimeFigureOut">
              <a:rPr lang="sk-SK" smtClean="0"/>
              <a:t>20. 10. 2023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CF04-C611-4927-8FC3-3C2CF1E441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638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06D4D-ECC0-471B-B100-BB8A89427E38}" type="datetimeFigureOut">
              <a:rPr lang="sk-SK" smtClean="0"/>
              <a:t>20. 10. 2023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CF04-C611-4927-8FC3-3C2CF1E441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566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06D4D-ECC0-471B-B100-BB8A89427E38}" type="datetimeFigureOut">
              <a:rPr lang="sk-SK" smtClean="0"/>
              <a:t>20. 10. 2023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8CF04-C611-4927-8FC3-3C2CF1E441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601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solidFill>
            <a:srgbClr val="0092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0" y="5962650"/>
            <a:ext cx="12192000" cy="447675"/>
          </a:xfrm>
          <a:prstGeom prst="rect">
            <a:avLst/>
          </a:prstGeom>
          <a:solidFill>
            <a:srgbClr val="F8C4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066100" y="2468633"/>
            <a:ext cx="9641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400" b="1" dirty="0"/>
              <a:t>Agátový háj, pre kultúru raj</a:t>
            </a:r>
          </a:p>
          <a:p>
            <a:pPr algn="ctr"/>
            <a:r>
              <a:rPr lang="sk-SK" sz="3200" dirty="0"/>
              <a:t>(návrh projektu revitalizácie lavičiek a stolov </a:t>
            </a:r>
          </a:p>
          <a:p>
            <a:pPr algn="ctr"/>
            <a:r>
              <a:rPr lang="sk-SK" sz="3200" dirty="0"/>
              <a:t>v Agátovom háji v Malej Lehôtke)</a:t>
            </a:r>
          </a:p>
        </p:txBody>
      </p:sp>
      <p:sp>
        <p:nvSpPr>
          <p:cNvPr id="4" name="Obdĺžnik 3"/>
          <p:cNvSpPr/>
          <p:nvPr/>
        </p:nvSpPr>
        <p:spPr>
          <a:xfrm>
            <a:off x="253869" y="6001821"/>
            <a:ext cx="4390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Predkladá: Ing. Miroslav Zajac, </a:t>
            </a:r>
            <a:r>
              <a:rPr lang="sk-SK" dirty="0" smtClean="0"/>
              <a:t> október 2023</a:t>
            </a:r>
            <a:endParaRPr lang="sk-SK" dirty="0"/>
          </a:p>
        </p:txBody>
      </p:sp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683568" y="400121"/>
            <a:ext cx="10878512" cy="1008112"/>
          </a:xfrm>
        </p:spPr>
        <p:txBody>
          <a:bodyPr>
            <a:noAutofit/>
          </a:bodyPr>
          <a:lstStyle/>
          <a:p>
            <a:r>
              <a:rPr lang="sk-SK" sz="2800" b="1" dirty="0" smtClean="0">
                <a:solidFill>
                  <a:srgbClr val="00B050"/>
                </a:solidFill>
                <a:latin typeface="Arial Black" pitchFamily="34" charset="0"/>
              </a:rPr>
              <a:t>PARTICIPATÍVNY ROZPOČET MESTA PRIEVIDZA</a:t>
            </a:r>
            <a:br>
              <a:rPr lang="sk-SK" sz="2800" b="1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sk-SK" sz="2800" b="1" dirty="0" smtClean="0">
                <a:solidFill>
                  <a:srgbClr val="00B050"/>
                </a:solidFill>
                <a:latin typeface="Arial Black" pitchFamily="34" charset="0"/>
              </a:rPr>
              <a:t>2023 - 2024</a:t>
            </a:r>
            <a:endParaRPr lang="sk-SK" sz="28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8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7256" y="556198"/>
            <a:ext cx="10418151" cy="462778"/>
          </a:xfrm>
        </p:spPr>
        <p:txBody>
          <a:bodyPr>
            <a:noAutofit/>
          </a:bodyPr>
          <a:lstStyle/>
          <a:p>
            <a:r>
              <a:rPr lang="sk-SK" sz="28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MIESTO PROJEKTU</a:t>
            </a:r>
            <a:endParaRPr lang="sk-SK" sz="28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0" y="5962650"/>
            <a:ext cx="12192000" cy="447675"/>
          </a:xfrm>
          <a:prstGeom prst="rect">
            <a:avLst/>
          </a:prstGeom>
          <a:solidFill>
            <a:srgbClr val="F8C4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solidFill>
            <a:srgbClr val="0092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266070"/>
            <a:ext cx="10515600" cy="4351338"/>
          </a:xfrm>
        </p:spPr>
        <p:txBody>
          <a:bodyPr>
            <a:normAutofit/>
          </a:bodyPr>
          <a:lstStyle/>
          <a:p>
            <a:r>
              <a:rPr lang="sk-SK" b="1" dirty="0"/>
              <a:t>a</a:t>
            </a:r>
            <a:r>
              <a:rPr lang="sk-SK" b="1" dirty="0" smtClean="0"/>
              <a:t>mfiteáter „Agátový háj“</a:t>
            </a:r>
            <a:r>
              <a:rPr lang="sk-SK" dirty="0" smtClean="0"/>
              <a:t> v prievidzskej mestskej časti </a:t>
            </a:r>
            <a:r>
              <a:rPr lang="sk-SK" b="1" dirty="0" smtClean="0"/>
              <a:t>Malá Lehôtka</a:t>
            </a:r>
            <a:endParaRPr lang="sk-SK" dirty="0" smtClean="0"/>
          </a:p>
          <a:p>
            <a:endParaRPr lang="sk-SK" sz="200" dirty="0"/>
          </a:p>
          <a:p>
            <a:r>
              <a:rPr lang="sk-SK" dirty="0" smtClean="0"/>
              <a:t>spolu s blízkym Kultúrnym domom, detským ihriskom a asfaltovou športovou plochou</a:t>
            </a:r>
            <a:r>
              <a:rPr lang="sk-SK" dirty="0"/>
              <a:t> je</a:t>
            </a:r>
            <a:r>
              <a:rPr lang="sk-SK" b="1" dirty="0"/>
              <a:t> </a:t>
            </a:r>
            <a:r>
              <a:rPr lang="sk-SK" b="1" dirty="0" smtClean="0"/>
              <a:t>centrom </a:t>
            </a:r>
            <a:r>
              <a:rPr lang="sk-SK" b="1" dirty="0" err="1"/>
              <a:t>komunitného</a:t>
            </a:r>
            <a:r>
              <a:rPr lang="sk-SK" b="1" dirty="0"/>
              <a:t> života v tejto časti Prievidze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7" name="Picture 2" descr="C:\Users\Miroslav Zajac\Desktop\súkromné\lavičky brigáda\WhatsApp Image 2023-03-28 at 12.39.51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63" y="3381829"/>
            <a:ext cx="3076364" cy="230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754" y="3384646"/>
            <a:ext cx="3023892" cy="2267919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26" y="3387245"/>
            <a:ext cx="3020428" cy="226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1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7256" y="528902"/>
            <a:ext cx="10418151" cy="462778"/>
          </a:xfrm>
        </p:spPr>
        <p:txBody>
          <a:bodyPr>
            <a:normAutofit fontScale="90000"/>
          </a:bodyPr>
          <a:lstStyle/>
          <a:p>
            <a:r>
              <a:rPr lang="sk-SK" sz="32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SÚČASNÝ STAV</a:t>
            </a:r>
            <a:endParaRPr lang="sk-SK" sz="32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0" y="5962650"/>
            <a:ext cx="12192000" cy="447675"/>
          </a:xfrm>
          <a:prstGeom prst="rect">
            <a:avLst/>
          </a:prstGeom>
          <a:solidFill>
            <a:srgbClr val="F8C4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solidFill>
            <a:srgbClr val="0092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199" y="1211478"/>
            <a:ext cx="10789693" cy="4351338"/>
          </a:xfrm>
        </p:spPr>
        <p:txBody>
          <a:bodyPr>
            <a:noAutofit/>
          </a:bodyPr>
          <a:lstStyle/>
          <a:p>
            <a:pPr marL="457200" indent="-457200"/>
            <a:r>
              <a:rPr lang="sk-SK" dirty="0"/>
              <a:t>viac ako </a:t>
            </a:r>
            <a:r>
              <a:rPr lang="sk-SK" b="1" dirty="0"/>
              <a:t>50% drevených lát </a:t>
            </a:r>
            <a:r>
              <a:rPr lang="sk-SK" b="1" dirty="0" err="1"/>
              <a:t>mobiliára</a:t>
            </a:r>
            <a:r>
              <a:rPr lang="sk-SK" b="1" dirty="0"/>
              <a:t> je silne poškodených </a:t>
            </a:r>
            <a:r>
              <a:rPr lang="sk-SK" dirty="0"/>
              <a:t>(zlomené, napadnuté hnilobou</a:t>
            </a:r>
            <a:r>
              <a:rPr lang="sk-SK" dirty="0" smtClean="0"/>
              <a:t>)</a:t>
            </a:r>
          </a:p>
          <a:p>
            <a:pPr marL="457200" indent="-457200"/>
            <a:endParaRPr lang="sk-SK" sz="200" dirty="0"/>
          </a:p>
          <a:p>
            <a:pPr marL="457200" indent="-457200"/>
            <a:r>
              <a:rPr lang="sk-SK" b="1" dirty="0" smtClean="0"/>
              <a:t>posledná </a:t>
            </a:r>
            <a:r>
              <a:rPr lang="sk-SK" b="1" dirty="0"/>
              <a:t>oprava </a:t>
            </a:r>
            <a:r>
              <a:rPr lang="sk-SK" b="1" dirty="0" smtClean="0"/>
              <a:t>v 2021 </a:t>
            </a:r>
            <a:r>
              <a:rPr lang="sk-SK" dirty="0"/>
              <a:t>(prebrúsenie a nový náter dreva, ako aj </a:t>
            </a:r>
            <a:r>
              <a:rPr lang="sk-SK" dirty="0" smtClean="0"/>
              <a:t>stĺpikov) realizovaná občanmi </a:t>
            </a:r>
            <a:r>
              <a:rPr lang="sk-SK" dirty="0"/>
              <a:t>mestskej časti Malá </a:t>
            </a:r>
            <a:r>
              <a:rPr lang="sk-SK" dirty="0" smtClean="0"/>
              <a:t>Lehôtka</a:t>
            </a:r>
          </a:p>
          <a:p>
            <a:pPr marL="457200" indent="-457200"/>
            <a:endParaRPr lang="sk-SK" sz="200" dirty="0" smtClean="0"/>
          </a:p>
          <a:p>
            <a:pPr marL="457200" indent="-457200"/>
            <a:r>
              <a:rPr lang="sk-SK" dirty="0" err="1"/>
              <a:t>mobiliár</a:t>
            </a:r>
            <a:r>
              <a:rPr lang="sk-SK" dirty="0"/>
              <a:t> = 12 mobilných setov lavíc a stolov, celkovo obsahuje 96ks drevených lát v dĺžke 6m</a:t>
            </a:r>
          </a:p>
          <a:p>
            <a:endParaRPr lang="sk-SK" sz="800" dirty="0"/>
          </a:p>
          <a:p>
            <a:pPr marL="0" indent="0">
              <a:buNone/>
            </a:pPr>
            <a:endParaRPr lang="sk-SK" sz="2700" b="1" dirty="0" smtClean="0"/>
          </a:p>
          <a:p>
            <a:pPr marL="0" indent="0">
              <a:buNone/>
            </a:pPr>
            <a:r>
              <a:rPr lang="sk-SK" sz="2700" b="1" dirty="0" smtClean="0"/>
              <a:t>HROZÍ  NEBEZPEČENSTVO  ÚRAZU  A MOBILIÁR  SA  STÁVA  NEFUNKČNÝM</a:t>
            </a:r>
            <a:endParaRPr lang="sk-SK" sz="2700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97733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7256" y="528902"/>
            <a:ext cx="10418151" cy="462778"/>
          </a:xfrm>
        </p:spPr>
        <p:txBody>
          <a:bodyPr>
            <a:normAutofit fontScale="90000"/>
          </a:bodyPr>
          <a:lstStyle/>
          <a:p>
            <a:r>
              <a:rPr lang="sk-SK" sz="32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CIEĽ PROJEKTU</a:t>
            </a:r>
            <a:endParaRPr lang="sk-SK" sz="32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0" y="5962650"/>
            <a:ext cx="12192000" cy="447675"/>
          </a:xfrm>
          <a:prstGeom prst="rect">
            <a:avLst/>
          </a:prstGeom>
          <a:solidFill>
            <a:srgbClr val="F8C4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solidFill>
            <a:srgbClr val="0092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088646"/>
            <a:ext cx="10515600" cy="4425047"/>
          </a:xfrm>
        </p:spPr>
        <p:txBody>
          <a:bodyPr>
            <a:normAutofit/>
          </a:bodyPr>
          <a:lstStyle/>
          <a:p>
            <a:r>
              <a:rPr lang="sk-SK" dirty="0" smtClean="0"/>
              <a:t>zabezpečiť </a:t>
            </a:r>
            <a:r>
              <a:rPr lang="sk-SK" dirty="0"/>
              <a:t>a </a:t>
            </a:r>
            <a:r>
              <a:rPr lang="sk-SK" dirty="0" smtClean="0"/>
              <a:t>vymeniť drevené časti </a:t>
            </a:r>
            <a:r>
              <a:rPr lang="sk-SK" dirty="0"/>
              <a:t>lavíc a stolov v amfiteátri Agátový háj za dosky z plastového </a:t>
            </a:r>
            <a:r>
              <a:rPr lang="sk-SK" dirty="0" err="1" smtClean="0"/>
              <a:t>recyklátu</a:t>
            </a:r>
            <a:endParaRPr lang="sk-SK" dirty="0" smtClean="0"/>
          </a:p>
          <a:p>
            <a:r>
              <a:rPr lang="sk-SK" dirty="0" smtClean="0"/>
              <a:t>opraviť poškodené kovové časti </a:t>
            </a:r>
            <a:r>
              <a:rPr lang="sk-SK" dirty="0" err="1" smtClean="0"/>
              <a:t>mobiliáru</a:t>
            </a:r>
            <a:r>
              <a:rPr lang="sk-SK" dirty="0" smtClean="0"/>
              <a:t> a jeho trvalá inštalácia</a:t>
            </a:r>
          </a:p>
          <a:p>
            <a:endParaRPr lang="sk-SK" sz="3200" dirty="0" smtClean="0"/>
          </a:p>
          <a:p>
            <a:endParaRPr lang="sk-SK" sz="200" dirty="0"/>
          </a:p>
          <a:p>
            <a:r>
              <a:rPr lang="sk-SK" dirty="0" smtClean="0"/>
              <a:t>zrealizovať projekt </a:t>
            </a:r>
            <a:r>
              <a:rPr lang="sk-SK" dirty="0"/>
              <a:t>cez miestnu komunitu občanov v súčinnosti s TSMPD (princíp participácie</a:t>
            </a:r>
            <a:r>
              <a:rPr lang="sk-SK" dirty="0" smtClean="0"/>
              <a:t>) v termíne jar 2024 </a:t>
            </a:r>
            <a:endParaRPr lang="sk-SK" dirty="0" smtClean="0"/>
          </a:p>
          <a:p>
            <a:r>
              <a:rPr lang="sk-SK" dirty="0" smtClean="0"/>
              <a:t>TSMPD zabezpečí nákup dosiek a spojovacieho materiálu, následne obyvatelia mestskej časti svojpomocne zrealizujú výmenu a opravu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791570" y="5217684"/>
            <a:ext cx="10617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 smtClean="0"/>
              <a:t>AMFITEÁTER  </a:t>
            </a:r>
            <a:r>
              <a:rPr lang="sk-SK" sz="2800" b="1" dirty="0"/>
              <a:t>SA </a:t>
            </a:r>
            <a:r>
              <a:rPr lang="sk-SK" sz="2800" b="1" dirty="0" smtClean="0"/>
              <a:t> STANE  PLNE  FUNKČNÝM  A  BEZPEČNÝM</a:t>
            </a:r>
            <a:endParaRPr lang="sk-SK" sz="28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791569" y="2754051"/>
            <a:ext cx="10418151" cy="462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2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NAVRHOVANÉ RIEŠENIE</a:t>
            </a:r>
            <a:endParaRPr lang="sk-SK" sz="32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210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7256" y="528902"/>
            <a:ext cx="10418151" cy="462778"/>
          </a:xfrm>
        </p:spPr>
        <p:txBody>
          <a:bodyPr>
            <a:normAutofit fontScale="90000"/>
          </a:bodyPr>
          <a:lstStyle/>
          <a:p>
            <a:r>
              <a:rPr lang="sk-SK" sz="32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BENEFITY INŠTALÁCIE DOSIEK Z RECYKLÁTU</a:t>
            </a:r>
            <a:endParaRPr lang="sk-SK" sz="32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0" y="5962650"/>
            <a:ext cx="12192000" cy="447675"/>
          </a:xfrm>
          <a:prstGeom prst="rect">
            <a:avLst/>
          </a:prstGeom>
          <a:solidFill>
            <a:srgbClr val="F8C4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solidFill>
            <a:srgbClr val="0092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211478"/>
            <a:ext cx="10515600" cy="4351338"/>
          </a:xfrm>
        </p:spPr>
        <p:txBody>
          <a:bodyPr>
            <a:noAutofit/>
          </a:bodyPr>
          <a:lstStyle/>
          <a:p>
            <a:pPr marL="457200" indent="-457200"/>
            <a:r>
              <a:rPr lang="sk-SK" b="1" dirty="0"/>
              <a:t>bezpečnosť</a:t>
            </a:r>
            <a:r>
              <a:rPr lang="sk-SK" dirty="0"/>
              <a:t> </a:t>
            </a:r>
            <a:r>
              <a:rPr lang="sk-SK" sz="2400" dirty="0"/>
              <a:t>- eliminovanie rizika úrazu</a:t>
            </a:r>
          </a:p>
          <a:p>
            <a:pPr marL="457200" indent="-457200"/>
            <a:endParaRPr lang="sk-SK" sz="200" dirty="0"/>
          </a:p>
          <a:p>
            <a:pPr marL="457200" indent="-457200"/>
            <a:r>
              <a:rPr lang="sk-SK" b="1" dirty="0"/>
              <a:t>hygiena</a:t>
            </a:r>
            <a:r>
              <a:rPr lang="sk-SK" dirty="0"/>
              <a:t> </a:t>
            </a:r>
            <a:r>
              <a:rPr lang="sk-SK" sz="2400" dirty="0"/>
              <a:t>– ľahko udržiavateľný, zdravotne vyhovujúci povrch </a:t>
            </a:r>
            <a:r>
              <a:rPr lang="sk-SK" sz="2400" dirty="0" err="1"/>
              <a:t>mobiliáru</a:t>
            </a:r>
            <a:r>
              <a:rPr lang="sk-SK" sz="2400" dirty="0"/>
              <a:t> </a:t>
            </a:r>
          </a:p>
          <a:p>
            <a:pPr marL="457200" indent="-457200"/>
            <a:endParaRPr lang="sk-SK" sz="200" dirty="0"/>
          </a:p>
          <a:p>
            <a:pPr marL="457200" indent="-457200"/>
            <a:r>
              <a:rPr lang="sk-SK" b="1" dirty="0"/>
              <a:t>atraktivita</a:t>
            </a:r>
            <a:r>
              <a:rPr lang="sk-SK" dirty="0"/>
              <a:t> </a:t>
            </a:r>
            <a:r>
              <a:rPr lang="sk-SK" sz="2400" dirty="0"/>
              <a:t>– zvýšenie užívateľskej hodnoty amfiteátra a potenciálu jeho širšieho využitia občanmi mesta</a:t>
            </a:r>
          </a:p>
          <a:p>
            <a:pPr marL="457200" indent="-457200"/>
            <a:endParaRPr lang="sk-SK" sz="200" dirty="0"/>
          </a:p>
          <a:p>
            <a:pPr marL="457200" indent="-457200"/>
            <a:r>
              <a:rPr lang="sk-SK" b="1" dirty="0" err="1"/>
              <a:t>bezúdržbovosť</a:t>
            </a:r>
            <a:r>
              <a:rPr lang="sk-SK" dirty="0"/>
              <a:t> </a:t>
            </a:r>
            <a:r>
              <a:rPr lang="sk-SK" sz="2400" dirty="0"/>
              <a:t>-  životnosť desiatok rokov, permanentné uchytenie k pätkám zvýši odolnosť </a:t>
            </a:r>
            <a:r>
              <a:rPr lang="sk-SK" sz="2400" dirty="0" err="1"/>
              <a:t>mobiliáru</a:t>
            </a:r>
            <a:r>
              <a:rPr lang="sk-SK" sz="2400" dirty="0"/>
              <a:t> voči vandalizmu</a:t>
            </a:r>
          </a:p>
          <a:p>
            <a:pPr marL="457200" indent="-457200"/>
            <a:endParaRPr lang="sk-SK" sz="200" dirty="0"/>
          </a:p>
          <a:p>
            <a:pPr marL="457200" indent="-457200"/>
            <a:r>
              <a:rPr lang="sk-SK" b="1" dirty="0" smtClean="0"/>
              <a:t>funkčnosť</a:t>
            </a:r>
            <a:r>
              <a:rPr lang="sk-SK" dirty="0" smtClean="0"/>
              <a:t> </a:t>
            </a:r>
            <a:r>
              <a:rPr lang="sk-SK" sz="2400" dirty="0"/>
              <a:t>- odpadne nutnosť skladania lavíc a stolov na zimu a tým aj zníženie rizika ich poškodenia opakujúcou sa inštaláciou, čím sa zároveň šetrí čas a zdroje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41167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7256" y="528902"/>
            <a:ext cx="10418151" cy="462778"/>
          </a:xfrm>
        </p:spPr>
        <p:txBody>
          <a:bodyPr>
            <a:normAutofit fontScale="90000"/>
          </a:bodyPr>
          <a:lstStyle/>
          <a:p>
            <a:r>
              <a:rPr lang="sk-SK" sz="32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ROZPOČET PROJEKTU</a:t>
            </a:r>
            <a:endParaRPr lang="sk-SK" sz="32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0" y="5962650"/>
            <a:ext cx="12192000" cy="447675"/>
          </a:xfrm>
          <a:prstGeom prst="rect">
            <a:avLst/>
          </a:prstGeom>
          <a:solidFill>
            <a:srgbClr val="F8C4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solidFill>
            <a:srgbClr val="0092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211478"/>
            <a:ext cx="10515600" cy="4351338"/>
          </a:xfrm>
        </p:spPr>
        <p:txBody>
          <a:bodyPr>
            <a:noAutofit/>
          </a:bodyPr>
          <a:lstStyle/>
          <a:p>
            <a:pPr marL="457200" indent="-457200"/>
            <a:r>
              <a:rPr lang="sk-SK" dirty="0"/>
              <a:t>rozpočet projektu je </a:t>
            </a:r>
            <a:r>
              <a:rPr lang="sk-SK" b="1" dirty="0"/>
              <a:t>vo výške 5008€ </a:t>
            </a:r>
            <a:r>
              <a:rPr lang="sk-SK" dirty="0"/>
              <a:t>(žiadané cez </a:t>
            </a:r>
            <a:r>
              <a:rPr lang="sk-SK" dirty="0" err="1"/>
              <a:t>Participatívny</a:t>
            </a:r>
            <a:r>
              <a:rPr lang="sk-SK" dirty="0"/>
              <a:t> rozpočet mesta Prievidza) a zahrňuje </a:t>
            </a:r>
            <a:r>
              <a:rPr lang="sk-SK" b="1" dirty="0"/>
              <a:t>výlučne materiálové položky </a:t>
            </a:r>
            <a:r>
              <a:rPr lang="sk-SK" dirty="0"/>
              <a:t>(dosky z </a:t>
            </a:r>
            <a:r>
              <a:rPr lang="sk-SK" dirty="0" err="1"/>
              <a:t>recyklátu</a:t>
            </a:r>
            <a:r>
              <a:rPr lang="sk-SK" dirty="0"/>
              <a:t> a spojovací materiál</a:t>
            </a:r>
            <a:r>
              <a:rPr lang="sk-SK" dirty="0" smtClean="0"/>
              <a:t>), ktoré zabezpečí TSMPD</a:t>
            </a:r>
            <a:endParaRPr lang="sk-SK" dirty="0"/>
          </a:p>
          <a:p>
            <a:pPr marL="457200" indent="-457200"/>
            <a:endParaRPr lang="sk-SK" sz="1000" dirty="0"/>
          </a:p>
          <a:p>
            <a:pPr marL="457200" indent="-457200"/>
            <a:r>
              <a:rPr lang="sk-SK" b="1" dirty="0"/>
              <a:t>práce a služby </a:t>
            </a:r>
            <a:r>
              <a:rPr lang="pt-BR" dirty="0"/>
              <a:t>zabezpeč</a:t>
            </a:r>
            <a:r>
              <a:rPr lang="sk-SK" dirty="0" err="1"/>
              <a:t>ia</a:t>
            </a:r>
            <a:r>
              <a:rPr lang="pt-BR" dirty="0"/>
              <a:t> </a:t>
            </a:r>
            <a:r>
              <a:rPr lang="sk-SK" dirty="0" smtClean="0"/>
              <a:t>svojpomocne</a:t>
            </a:r>
            <a:r>
              <a:rPr lang="pt-BR" dirty="0" smtClean="0"/>
              <a:t> </a:t>
            </a:r>
            <a:r>
              <a:rPr lang="pt-BR" b="1" dirty="0"/>
              <a:t>občan</a:t>
            </a:r>
            <a:r>
              <a:rPr lang="sk-SK" b="1" dirty="0" err="1"/>
              <a:t>ia</a:t>
            </a:r>
            <a:r>
              <a:rPr lang="sk-SK" b="1" dirty="0"/>
              <a:t> </a:t>
            </a:r>
            <a:r>
              <a:rPr lang="sk-SK" dirty="0"/>
              <a:t>Malej </a:t>
            </a:r>
            <a:r>
              <a:rPr lang="sk-SK" dirty="0" smtClean="0"/>
              <a:t>Lehôtky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5" b="13148"/>
          <a:stretch/>
        </p:blipFill>
        <p:spPr>
          <a:xfrm>
            <a:off x="6791679" y="3465080"/>
            <a:ext cx="4485155" cy="229945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5" b="18814"/>
          <a:stretch/>
        </p:blipFill>
        <p:spPr>
          <a:xfrm>
            <a:off x="906679" y="3465080"/>
            <a:ext cx="5343996" cy="22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0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5962650"/>
            <a:ext cx="12192000" cy="447675"/>
          </a:xfrm>
          <a:prstGeom prst="rect">
            <a:avLst/>
          </a:prstGeom>
          <a:solidFill>
            <a:srgbClr val="F8C4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solidFill>
            <a:srgbClr val="0092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2671788"/>
            <a:ext cx="10515600" cy="16136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b="1" dirty="0"/>
              <a:t>Za podporu projektu </a:t>
            </a:r>
            <a:r>
              <a:rPr lang="sk-SK" dirty="0"/>
              <a:t>Vám v mene obyvateľov </a:t>
            </a:r>
            <a:endParaRPr lang="sk-SK" dirty="0" smtClean="0"/>
          </a:p>
          <a:p>
            <a:pPr marL="0" indent="0" algn="ctr">
              <a:buNone/>
            </a:pPr>
            <a:r>
              <a:rPr lang="sk-SK" dirty="0" smtClean="0"/>
              <a:t>mestskej </a:t>
            </a:r>
            <a:r>
              <a:rPr lang="sk-SK" dirty="0"/>
              <a:t>časti Malá Lehôtka </a:t>
            </a:r>
            <a:r>
              <a:rPr lang="sk-SK" b="1" dirty="0"/>
              <a:t>ďakujeme</a:t>
            </a:r>
          </a:p>
          <a:p>
            <a:pPr marL="0" indent="0" algn="ctr">
              <a:buNone/>
            </a:pPr>
            <a:r>
              <a:rPr lang="sk-SK" sz="3600" dirty="0">
                <a:sym typeface="Wingdings"/>
              </a:rPr>
              <a:t>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306896402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340</Words>
  <Application>Microsoft Office PowerPoint</Application>
  <PresentationFormat>Vlastná</PresentationFormat>
  <Paragraphs>53</Paragraphs>
  <Slides>7</Slides>
  <Notes>7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Motív Office</vt:lpstr>
      <vt:lpstr>PARTICIPATÍVNY ROZPOČET MESTA PRIEVIDZA 2023 - 2024</vt:lpstr>
      <vt:lpstr>MIESTO PROJEKTU</vt:lpstr>
      <vt:lpstr>SÚČASNÝ STAV</vt:lpstr>
      <vt:lpstr>CIEĽ PROJEKTU</vt:lpstr>
      <vt:lpstr>BENEFITY INŠTALÁCIE DOSIEK Z RECYKLÁTU</vt:lpstr>
      <vt:lpstr>ROZPOČET PROJEKTU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Participatívny rozpočet 2018</dc:title>
  <dc:creator>Ďureje Michal</dc:creator>
  <cp:lastModifiedBy>Miroslav Zajac Ing.</cp:lastModifiedBy>
  <cp:revision>33</cp:revision>
  <cp:lastPrinted>2018-04-19T11:16:13Z</cp:lastPrinted>
  <dcterms:created xsi:type="dcterms:W3CDTF">2018-02-27T07:03:52Z</dcterms:created>
  <dcterms:modified xsi:type="dcterms:W3CDTF">2023-10-20T08:40:37Z</dcterms:modified>
</cp:coreProperties>
</file>