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89750" cy="10021888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3D0B9-A298-41D1-89FC-956F462A7604}">
  <a:tblStyle styleId="{D133D0B9-A298-41D1-89FC-956F462A76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62432279f_0_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317"/>
              </a:spcBef>
              <a:buClr>
                <a:schemeClr val="dk1"/>
              </a:buClr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74" name="Google Shape;174;g276243227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sk-SK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</a:t>
            </a:r>
            <a:r>
              <a:rPr lang="sk-SK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výšenie zodpovednosti kynologickej verejnosti, bezpečnosť pohybu so psom a dodržiavanie čistoty verejných priestranstiev.</a:t>
            </a:r>
            <a:endParaRPr sz="1000">
              <a:solidFill>
                <a:schemeClr val="dk1"/>
              </a:solidFill>
            </a:endParaRPr>
          </a:p>
          <a:p>
            <a:pPr marL="0" indent="0">
              <a:spcBef>
                <a:spcPts val="634"/>
              </a:spcBef>
              <a:buClr>
                <a:schemeClr val="dk1"/>
              </a:buClr>
              <a:buNone/>
            </a:pPr>
            <a:r>
              <a:rPr lang="sk-SK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Zvýšenie úrovne povedomia ohľadom rôznych druhov psích pomocníkov a správneho prístupu k nim.</a:t>
            </a:r>
            <a:endParaRPr sz="1000">
              <a:solidFill>
                <a:schemeClr val="dk1"/>
              </a:solidFill>
            </a:endParaRPr>
          </a:p>
          <a:p>
            <a:pPr marL="0" indent="0">
              <a:spcBef>
                <a:spcPts val="634"/>
              </a:spcBef>
              <a:buClr>
                <a:schemeClr val="dk1"/>
              </a:buClr>
              <a:buNone/>
            </a:pPr>
            <a:r>
              <a:rPr lang="sk-SK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Zlepšenie pohľadu nekynologickej verejnosti na psov a majiteľov psov, ich pochopenie a tolerancia. </a:t>
            </a:r>
            <a:endParaRPr sz="10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200"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 sz="200"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r>
              <a:rPr lang="sk-SK" sz="1200"/>
              <a:t>Podrobne rozpíšte jednotlivé položky, technické vybavenie a spôsob využitia finančných prostriedkov</a:t>
            </a:r>
            <a:endParaRPr/>
          </a:p>
          <a:p>
            <a:pPr marL="0" indent="0"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66b0953e9_0_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2766b0953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2" name="Google Shape;1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 algn="ctr">
              <a:lnSpc>
                <a:spcPct val="90000"/>
              </a:lnSpc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prievidza.sk/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participacia@prievidza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480788" y="1942862"/>
            <a:ext cx="9531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 Black"/>
              <a:buNone/>
            </a:pPr>
            <a:r>
              <a:rPr lang="sk-SK" b="1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Participatívny rozpočet </a:t>
            </a:r>
            <a:r>
              <a:rPr lang="sk-SK" b="1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2023-2024</a:t>
            </a:r>
            <a:endParaRPr b="1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 Black"/>
              <a:buNone/>
            </a:pPr>
            <a:r>
              <a:rPr lang="sk-SK" b="1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4labky v meste</a:t>
            </a:r>
            <a:endParaRPr b="1">
              <a:solidFill>
                <a:srgbClr val="CC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626" y="2375329"/>
            <a:ext cx="7966748" cy="295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0" y="6410325"/>
            <a:ext cx="12192000" cy="44760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0" y="5962650"/>
            <a:ext cx="12192000" cy="44760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717275" y="2041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 b="0" i="0" u="none" strike="noStrike" cap="non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Aktivity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727450" y="1253007"/>
            <a:ext cx="6443400" cy="11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9279"/>
              <a:buFont typeface="Arial"/>
              <a:buNone/>
            </a:pPr>
            <a:r>
              <a:rPr lang="sk-S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príprava areálu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9279"/>
              <a:buFont typeface="Arial"/>
              <a:buNone/>
            </a:pPr>
            <a:r>
              <a:rPr lang="sk-S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technické vybavenie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9279"/>
              <a:buFont typeface="Arial"/>
              <a:buNone/>
            </a:pPr>
            <a:r>
              <a:rPr lang="sk-SK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kynologické prekážky a pomôcky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9279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9744" y="1435636"/>
            <a:ext cx="3143324" cy="43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204139" y="2996989"/>
            <a:ext cx="1523274" cy="278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Máj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Jún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Júl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September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Október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204101" y="1051578"/>
            <a:ext cx="1347300" cy="176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Január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Február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Marec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Apríl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727413" y="2678707"/>
            <a:ext cx="6882332" cy="341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44"/>
              <a:buFont typeface="Arial"/>
              <a:buNone/>
            </a:pPr>
            <a:r>
              <a:rPr lang="sk-SK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Prednášky  - praktické ukážky - workshopy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8"/>
              <a:buFont typeface="Arial"/>
              <a:buNone/>
            </a:pPr>
            <a:r>
              <a:rPr lang="sk-SK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legislatívne podmienky a povinnosti držania psov v meste, čo treba vedieť pred kúpou psa a správny výber plemena, základná výbava, kŕmenie, veterinárna starostlivosť, správna výchova šteňaťa, socializácia ako základ úspechu, základný výcvik poslušnosti, čo robiť v prípade ťažkostí vo výchove a výcviku psieho tínedžera, ako si užiť výbeh pre psov, ako sa nebáť psov, stretnutie s neznámym psom, čo robiť a nerobiť pri zoznamovaní, čo sú to psy so špeciálnym výcvikom a ako sa k nim správať,  aktívny život so psom – pes záchranár, </a:t>
            </a:r>
            <a:r>
              <a:rPr lang="sk-SK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canisterapeut</a:t>
            </a:r>
            <a:r>
              <a:rPr lang="sk-SK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asistenčný pes, agility, triky.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8"/>
              <a:buFont typeface="Arial"/>
              <a:buNone/>
            </a:pPr>
            <a:r>
              <a:rPr lang="sk-SK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Dogday</a:t>
            </a:r>
            <a:r>
              <a:rPr lang="sk-SK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(deň plný zaujímavých  prednášok, praktických ukážok a súťaží)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8"/>
              <a:buFont typeface="Arial"/>
              <a:buNone/>
            </a:pPr>
            <a:r>
              <a:rPr lang="sk-SK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Manuál psičkára 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Cieľ a výstupy projektu</a:t>
            </a:r>
            <a:endParaRPr sz="3200"/>
          </a:p>
        </p:txBody>
      </p:sp>
      <p:sp>
        <p:nvSpPr>
          <p:cNvPr id="190" name="Google Shape;190;p23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2419643" y="1022535"/>
            <a:ext cx="6991643" cy="157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2200" dirty="0">
                <a:latin typeface="Arial"/>
                <a:ea typeface="Arial"/>
                <a:cs typeface="Arial"/>
                <a:sym typeface="Arial"/>
              </a:rPr>
              <a:t>Výstup projektu - informovaná verejnosť.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2200" dirty="0">
                <a:latin typeface="Arial"/>
                <a:ea typeface="Arial"/>
                <a:cs typeface="Arial"/>
                <a:sym typeface="Arial"/>
              </a:rPr>
              <a:t>Cieľ projektu – zodpovednejšie správanie majiteľov psov, viac tolerancie nekynologickej verejnosti, spolužitie psov a ľudí v meste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4" name="Google Shape;194;p23"/>
          <p:cNvSpPr txBox="1"/>
          <p:nvPr/>
        </p:nvSpPr>
        <p:spPr>
          <a:xfrm>
            <a:off x="838200" y="2844273"/>
            <a:ext cx="10515600" cy="70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 b="0" i="0" u="none" strike="noStrike" cap="none" dirty="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Cieľová skupina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644725" y="3418703"/>
            <a:ext cx="6541478" cy="15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sk-SK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Psičkári, samozrejme.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sk-SK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Plánujú psa, majú malé šteniatko, snažia sa o výcvik svojho psa, úplne ideálne. 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sk-SK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Milujú psov, ale nemajú vlastného, áno.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sk-SK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Nemajú psa, nechcú mať psa, chcú vedieť nové informácie, vítaní.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C9004AB-DDFA-F448-ACB7-DC959AAB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0" y="1027520"/>
            <a:ext cx="1798791" cy="24014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EB4F728-AB5D-D3D2-8A6A-7C9F60D18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448" y="3715351"/>
            <a:ext cx="2495860" cy="166390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BA0DE85-1333-6D3E-D7D5-6E841281E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10" y="3755927"/>
            <a:ext cx="2495860" cy="16639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838200" y="741075"/>
            <a:ext cx="10515600" cy="70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 b="0" i="0" u="none" strike="noStrike" cap="non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Pokračovanie projektu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130708" y="1442260"/>
            <a:ext cx="10515600" cy="295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Zdieľanie informácií medzi verejnosťou kynologickou a nekynologickou.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Zlepšenie vzťahu so psom a ku psom.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Nadviazanie kontaktov a vytvorenie socializačných skupín, nielen dospelých, ale aj detí, seniorov, spoločné aktivity so psami spájajú generácie.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Výcvikový areál bude slúžiť naďalej, napr. ako kynologický klub.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Akcie pre záujemcov – spolupráca so školami, dennými centrami, organizáciami.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69" y="3952223"/>
            <a:ext cx="3277469" cy="245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3173" y="3952223"/>
            <a:ext cx="3692923" cy="245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2350" y="3989801"/>
            <a:ext cx="3277469" cy="245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Rozpočet projektu </a:t>
            </a:r>
            <a:endParaRPr sz="3200"/>
          </a:p>
        </p:txBody>
      </p:sp>
      <p:sp>
        <p:nvSpPr>
          <p:cNvPr id="213" name="Google Shape;213;p2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838200" y="2896400"/>
            <a:ext cx="710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7" name="Google Shape;217;p25"/>
          <p:cNvGraphicFramePr/>
          <p:nvPr>
            <p:extLst>
              <p:ext uri="{D42A27DB-BD31-4B8C-83A1-F6EECF244321}">
                <p14:modId xmlns:p14="http://schemas.microsoft.com/office/powerpoint/2010/main" val="946023498"/>
              </p:ext>
            </p:extLst>
          </p:nvPr>
        </p:nvGraphicFramePr>
        <p:xfrm>
          <a:off x="1309047" y="1666102"/>
          <a:ext cx="5849600" cy="4012900"/>
        </p:xfrm>
        <a:graphic>
          <a:graphicData uri="http://schemas.openxmlformats.org/drawingml/2006/table">
            <a:tbl>
              <a:tblPr firstRow="1" firstCol="1" bandRow="1">
                <a:noFill/>
                <a:tableStyleId>{D133D0B9-A298-41D1-89FC-956F462A7604}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9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Názov položky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Suma v eurách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technické zabezpečenie areálu (cvičebné prekážky, sedenie pre návštevníkov, kynologické pomôcky)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1600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prednášky lektorov (technické zabezpečenie akcie, odmena lektorov, občerstvenie)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1800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propagácia a náučno-informačné materiály (manuál psičkára, fotodokumentácia, </a:t>
                      </a:r>
                      <a:r>
                        <a:rPr lang="sk-SK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videodokumentácia</a:t>
                      </a:r>
                      <a:r>
                        <a:rPr lang="sk-SK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FB socializačná skupina, udržateľnosť projektu, marketing)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880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Dog day (lektori, technické zabezpečenie akcie, súťaže, občerstvenie)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720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Celková suma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5000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2126" y="1677774"/>
            <a:ext cx="2401727" cy="38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Ďakujeme!</a:t>
            </a:r>
            <a:endParaRPr sz="3200"/>
          </a:p>
        </p:txBody>
      </p:sp>
      <p:sp>
        <p:nvSpPr>
          <p:cNvPr id="224" name="Google Shape;224;p26"/>
          <p:cNvSpPr/>
          <p:nvPr/>
        </p:nvSpPr>
        <p:spPr>
          <a:xfrm>
            <a:off x="0" y="6410325"/>
            <a:ext cx="12192000" cy="44760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0" y="5962650"/>
            <a:ext cx="12192000" cy="44760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838200" y="28963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7334" y="1001340"/>
            <a:ext cx="7444149" cy="496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0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Kontakty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			: </a:t>
            </a:r>
            <a:r>
              <a:rPr lang="sk-SK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www.prievidza.sk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			: </a:t>
            </a:r>
            <a:r>
              <a:rPr lang="sk-SK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Participatívny rozpočet pre Prievidzu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			: </a:t>
            </a:r>
            <a:r>
              <a:rPr lang="sk-SK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participacia@prievidza.sk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			: </a:t>
            </a:r>
            <a:r>
              <a:rPr lang="sk-SK" u="sng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dalibor.snoha@prievidza.sk </a:t>
            </a:r>
            <a:r>
              <a:rPr lang="sk-SK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0" y="6034048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0" y="6460367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889" y="3414571"/>
            <a:ext cx="402672" cy="4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6122" y="3905425"/>
            <a:ext cx="738656" cy="52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1188" y="2746062"/>
            <a:ext cx="668524" cy="66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Základné údaje o projekte</a:t>
            </a:r>
            <a:endParaRPr sz="3200"/>
          </a:p>
        </p:txBody>
      </p:sp>
      <p:graphicFrame>
        <p:nvGraphicFramePr>
          <p:cNvPr id="93" name="Google Shape;93;p14"/>
          <p:cNvGraphicFramePr/>
          <p:nvPr/>
        </p:nvGraphicFramePr>
        <p:xfrm>
          <a:off x="1624960" y="1841801"/>
          <a:ext cx="8942075" cy="2775150"/>
        </p:xfrm>
        <a:graphic>
          <a:graphicData uri="http://schemas.openxmlformats.org/drawingml/2006/table">
            <a:tbl>
              <a:tblPr firstRow="1" firstCol="1" bandRow="1">
                <a:noFill/>
                <a:tableStyleId>{D133D0B9-A298-41D1-89FC-956F462A7604}</a:tableStyleId>
              </a:tblPr>
              <a:tblGrid>
                <a:gridCol w="230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Názov projektu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sk-SK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4labky v meste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Miesto realizácie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Prievidza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Predkladateľ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BENEVOLIS, občianske združenie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Meno a priezvisko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Silvia Sulíková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E-mail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silvia.sulikova@gmail.com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Telefónne číslo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0903830243 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4" name="Google Shape;94;p14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Výber realizátora projektu</a:t>
            </a:r>
            <a:endParaRPr sz="3200"/>
          </a:p>
        </p:txBody>
      </p:sp>
      <p:sp>
        <p:nvSpPr>
          <p:cNvPr id="102" name="Google Shape;102;p1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 b="1">
                <a:latin typeface="Arial"/>
                <a:ea typeface="Arial"/>
                <a:cs typeface="Arial"/>
                <a:sym typeface="Arial"/>
              </a:rPr>
              <a:t>Realizátor projektu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>
                <a:latin typeface="Arial"/>
                <a:ea typeface="Arial"/>
                <a:cs typeface="Arial"/>
                <a:sym typeface="Arial"/>
              </a:rPr>
              <a:t>BENEVOLIS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 b="1">
                <a:latin typeface="Arial"/>
                <a:ea typeface="Arial"/>
                <a:cs typeface="Arial"/>
                <a:sym typeface="Arial"/>
              </a:rPr>
              <a:t>Občianske združenie / Nezisková organizácia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 b="1">
                <a:latin typeface="Arial"/>
                <a:ea typeface="Arial"/>
                <a:cs typeface="Arial"/>
                <a:sym typeface="Arial"/>
              </a:rPr>
              <a:t>Mesto Prievidza / mestské spoločnosti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959430" y="3741802"/>
            <a:ext cx="469557" cy="51898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k-S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8960211" y="4708460"/>
            <a:ext cx="469557" cy="51898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Základné údaje realizátorovi projektu</a:t>
            </a:r>
            <a:endParaRPr sz="3200"/>
          </a:p>
        </p:txBody>
      </p:sp>
      <p:sp>
        <p:nvSpPr>
          <p:cNvPr id="113" name="Google Shape;113;p16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16"/>
          <p:cNvGraphicFramePr/>
          <p:nvPr/>
        </p:nvGraphicFramePr>
        <p:xfrm>
          <a:off x="1806845" y="1841801"/>
          <a:ext cx="8062875" cy="3161215"/>
        </p:xfrm>
        <a:graphic>
          <a:graphicData uri="http://schemas.openxmlformats.org/drawingml/2006/table">
            <a:tbl>
              <a:tblPr firstRow="1" firstCol="1" bandRow="1">
                <a:noFill/>
                <a:tableStyleId>{D133D0B9-A298-41D1-89FC-956F462A7604}</a:tableStyleId>
              </a:tblPr>
              <a:tblGrid>
                <a:gridCol w="220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Názov organizácie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BENEVOLIS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Právna forma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občianske združenie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Adresa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Ulica Ľ. Štúra 500/8, 971 01 Prievidza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IČO / DIČ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54 065 470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Štatutárny orgán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Mgr. Silvia Sulíková, predsedkyňa OZ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E-mail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silvia.sulikova@gmail.com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Názov banky / IBAN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Telefónne číslo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k-SK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0903830243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8200" y="266700"/>
            <a:ext cx="10515600" cy="16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Oblasť podpory</a:t>
            </a:r>
            <a:b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sk-SK" sz="3200"/>
            </a:b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200"/>
          </a:p>
        </p:txBody>
      </p:sp>
      <p:sp>
        <p:nvSpPr>
          <p:cNvPr id="122" name="Google Shape;122;p17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983392" y="1291815"/>
            <a:ext cx="6603657" cy="330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11"/>
              <a:buNone/>
            </a:pPr>
            <a:r>
              <a:rPr lang="sk-SK" sz="2600">
                <a:latin typeface="Arial"/>
                <a:ea typeface="Arial"/>
                <a:cs typeface="Arial"/>
                <a:sym typeface="Arial"/>
              </a:rPr>
              <a:t>Voľnočasová aktivita, hobby kynológia,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11"/>
              <a:buNone/>
            </a:pPr>
            <a:r>
              <a:rPr lang="sk-SK" sz="2600">
                <a:latin typeface="Arial"/>
                <a:ea typeface="Arial"/>
                <a:cs typeface="Arial"/>
                <a:sym typeface="Arial"/>
              </a:rPr>
              <a:t>osveta správnej výchovy šteniat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11"/>
              <a:buNone/>
            </a:pPr>
            <a:r>
              <a:rPr lang="sk-SK" sz="2600">
                <a:latin typeface="Arial"/>
                <a:ea typeface="Arial"/>
                <a:cs typeface="Arial"/>
                <a:sym typeface="Arial"/>
              </a:rPr>
              <a:t>a výcviku psov v mestskom prostredí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sk-SK"/>
              <a:t>				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t="36036" b="3936"/>
          <a:stretch/>
        </p:blipFill>
        <p:spPr>
          <a:xfrm>
            <a:off x="7610277" y="1485123"/>
            <a:ext cx="4285238" cy="363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326" y="3223883"/>
            <a:ext cx="1824625" cy="27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3473" y="3201283"/>
            <a:ext cx="3263494" cy="27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0489" y="3201283"/>
            <a:ext cx="1720804" cy="278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Anotácia</a:t>
            </a:r>
            <a:endParaRPr sz="3200"/>
          </a:p>
        </p:txBody>
      </p:sp>
      <p:sp>
        <p:nvSpPr>
          <p:cNvPr id="135" name="Google Shape;135;p18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8200" y="1354514"/>
            <a:ext cx="10515600" cy="414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sk-SK" sz="2200" dirty="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Žijeme so psom v meste a chceme mať harmonické vzťahy so svojím psom ale aj s okolím. Mať psa nie je vôbec ťažké, je to krásna životná skúsenosť, ktorá však prináša veľkú zodpovednosť. </a:t>
            </a:r>
            <a:endParaRPr sz="2200" dirty="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sk-SK" sz="2200" dirty="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Náš projekt chce priniesť osvetu ako aj praktické cvičenia, ktoré pomôžu majiteľom psov pochopiť svojich štvornohých miláčikov, zvládať ich a vytvoriť si vzájomný vzťah pre spokojné spolužitie.</a:t>
            </a:r>
            <a:endParaRPr sz="2200" dirty="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sk-SK" sz="2200" dirty="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Počas roka sa budeme venovať s profesionálmi vo svojom odbore témam ako: správna výchova šteniatka, ovládateľnosť psa v rôznych situáciách, chôdza na vodidle, </a:t>
            </a:r>
            <a:r>
              <a:rPr lang="sk-SK" sz="2200" dirty="0" err="1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canisterapia</a:t>
            </a:r>
            <a:r>
              <a:rPr lang="sk-SK" sz="2200" dirty="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 a špeciálny výcvik psov (vodiace a asistenčné psy), legislatívne podmienky, veterinárna starostlivosť a mnoho iných atraktívnych prednášok spojených s praktickými ukážkami. </a:t>
            </a:r>
            <a:endParaRPr sz="2200" dirty="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sk-SK" sz="2200" dirty="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V špeciálnom tréningovom priestore si bude môcť verejnosť socializačný výcvik aj osvojiť.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Popis súčasnej situácie</a:t>
            </a:r>
            <a:endParaRPr sz="3200"/>
          </a:p>
        </p:txBody>
      </p:sp>
      <p:sp>
        <p:nvSpPr>
          <p:cNvPr id="144" name="Google Shape;144;p1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039660" y="1286986"/>
            <a:ext cx="10314139" cy="223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-SK" sz="2200">
                <a:latin typeface="Arial"/>
                <a:ea typeface="Arial"/>
                <a:cs typeface="Arial"/>
                <a:sym typeface="Arial"/>
              </a:rPr>
              <a:t>Situácia je problematická. </a:t>
            </a:r>
            <a:endParaRPr/>
          </a:p>
          <a:p>
            <a:pPr marL="457200" lvl="0" indent="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-SK" sz="2200">
                <a:latin typeface="Arial"/>
                <a:ea typeface="Arial"/>
                <a:cs typeface="Arial"/>
                <a:sym typeface="Arial"/>
              </a:rPr>
              <a:t>Psy sú často nevychované a prechádzka so psom v meste sa stáva trápením nielen pre majiteľa, ale aj okolie – pes skáče na cudzích ľudí, ťahá na vodidle, je reaktívny, neprimerane šteká....A problém je v nás ľuďoch a nedostatočnej socializácii našich psov. </a:t>
            </a:r>
            <a:endParaRPr/>
          </a:p>
          <a:p>
            <a:pPr marL="45720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29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24574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40">
              <a:latin typeface="Arial"/>
              <a:ea typeface="Arial"/>
              <a:cs typeface="Arial"/>
              <a:sym typeface="Arial"/>
            </a:endParaRPr>
          </a:p>
          <a:p>
            <a:pPr marL="45720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40">
              <a:latin typeface="Arial"/>
              <a:ea typeface="Arial"/>
              <a:cs typeface="Arial"/>
              <a:sym typeface="Arial"/>
            </a:endParaRPr>
          </a:p>
          <a:p>
            <a:pPr marL="45720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40"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17" y="3053283"/>
            <a:ext cx="4112285" cy="251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3820438" y="3269216"/>
            <a:ext cx="7533361" cy="251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Chýba ohľaduplnosť niektorých psičkárov – nechajú svojho psa obťažovať ostatných psov a ľudí, či po svojom psovi neupracú exkrementy.</a:t>
            </a:r>
            <a:endParaRPr/>
          </a:p>
          <a:p>
            <a:pPr marL="457200" marR="0" lvl="0" indent="0" algn="just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trénerov sa ľudia obracajú až vtedy keď si majiteľ nevie dať rady so svojim psom. </a:t>
            </a:r>
            <a:endParaRPr/>
          </a:p>
          <a:p>
            <a:pPr marL="457200" marR="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574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8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8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574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5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585016" y="443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 b="0" i="0" u="none" strike="noStrike" cap="non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Riešenie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712940" y="1550680"/>
            <a:ext cx="10009341" cy="19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Osveta – prednášky, praktické ukážky, workshopy.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39"/>
              <a:buFont typeface="Arial"/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Vychovávať psov, informovať ich majiteľov a širokú verejnosť.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Vychovaný pes a pes, ktorý poslúcha povely, pohodovo spolunažíva so svojím majiteľom a prezentuje tak aj nekynologickej verejnosti, že nie je hrozbou ani na obtiaž. Veríme, že verejnosť bude viac tolerantná.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5800" y="3569260"/>
            <a:ext cx="5157884" cy="236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0234" y="3564935"/>
            <a:ext cx="3499229" cy="233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Black"/>
              <a:buNone/>
            </a:pPr>
            <a:r>
              <a:rPr lang="sk-SK" sz="32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Predkladateľ a realizátori projektu</a:t>
            </a:r>
            <a:endParaRPr sz="3200"/>
          </a:p>
        </p:txBody>
      </p:sp>
      <p:sp>
        <p:nvSpPr>
          <p:cNvPr id="166" name="Google Shape;166;p21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16" y="0"/>
            <a:ext cx="1091384" cy="12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838200" y="1030991"/>
            <a:ext cx="105156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Občianske združenie BENEVOLIS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od r. 2021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27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sk-SK"/>
              <a:t> </a:t>
            </a:r>
            <a:endParaRPr/>
          </a:p>
        </p:txBody>
      </p:sp>
      <p:graphicFrame>
        <p:nvGraphicFramePr>
          <p:cNvPr id="170" name="Google Shape;170;p21"/>
          <p:cNvGraphicFramePr/>
          <p:nvPr/>
        </p:nvGraphicFramePr>
        <p:xfrm>
          <a:off x="838202" y="1983218"/>
          <a:ext cx="6740050" cy="3810050"/>
        </p:xfrm>
        <a:graphic>
          <a:graphicData uri="http://schemas.openxmlformats.org/drawingml/2006/table">
            <a:tbl>
              <a:tblPr>
                <a:noFill/>
                <a:tableStyleId>{D133D0B9-A298-41D1-89FC-956F462A7604}</a:tableStyleId>
              </a:tblPr>
              <a:tblGrid>
                <a:gridCol w="117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Jaro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tréner vodiacich a asistenčných psov (viac ako 60 psov vycvičených a odovzdaných klientom), výcvikár trénerov OZ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Silvia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sk-S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výchova šteniat a výcvik, canisterapia, garant výchovy a výcviku OZ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Táňa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triky, tanec, obedience, trénerka OZ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Martin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poľovný výcvik, technické zabezpečenie akcií, IT aktivity OZ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Beata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výchova šteniat a výcvik, poľovný výcvik, </a:t>
                      </a:r>
                      <a:r>
                        <a:rPr lang="sk-SK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tréning na výstavy, </a:t>
                      </a:r>
                      <a:r>
                        <a:rPr lang="sk-SK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administratíva OZ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 l="29928"/>
          <a:stretch/>
        </p:blipFill>
        <p:spPr>
          <a:xfrm>
            <a:off x="7672548" y="1794141"/>
            <a:ext cx="3819036" cy="408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981</Words>
  <Application>Microsoft Office PowerPoint</Application>
  <PresentationFormat>Širokouhlá</PresentationFormat>
  <Paragraphs>145</Paragraphs>
  <Slides>15</Slides>
  <Notes>15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 Black</vt:lpstr>
      <vt:lpstr>Arial</vt:lpstr>
      <vt:lpstr>Candara</vt:lpstr>
      <vt:lpstr>Calibri</vt:lpstr>
      <vt:lpstr>Motív Office</vt:lpstr>
      <vt:lpstr>Participatívny rozpočet 2023-2024 4labky v meste</vt:lpstr>
      <vt:lpstr>Základné údaje o projekte</vt:lpstr>
      <vt:lpstr>Výber realizátora projektu</vt:lpstr>
      <vt:lpstr>Základné údaje realizátorovi projektu</vt:lpstr>
      <vt:lpstr>Oblasť podpory   </vt:lpstr>
      <vt:lpstr>Anotácia</vt:lpstr>
      <vt:lpstr>Popis súčasnej situácie</vt:lpstr>
      <vt:lpstr>Prezentácia programu PowerPoint</vt:lpstr>
      <vt:lpstr>Predkladateľ a realizátori projektu</vt:lpstr>
      <vt:lpstr>Prezentácia programu PowerPoint</vt:lpstr>
      <vt:lpstr>Cieľ a výstupy projektu</vt:lpstr>
      <vt:lpstr>Prezentácia programu PowerPoint</vt:lpstr>
      <vt:lpstr>Rozpočet projektu </vt:lpstr>
      <vt:lpstr>Ďakujeme!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Participatívny rozpočet 2023-2024 4labky v meste</dc:title>
  <dc:creator>Ďureje Michal</dc:creator>
  <cp:lastModifiedBy>Drozdová Beata</cp:lastModifiedBy>
  <cp:revision>6</cp:revision>
  <cp:lastPrinted>2023-10-18T12:51:22Z</cp:lastPrinted>
  <dcterms:created xsi:type="dcterms:W3CDTF">2018-02-27T07:03:52Z</dcterms:created>
  <dcterms:modified xsi:type="dcterms:W3CDTF">2023-10-18T13:06:06Z</dcterms:modified>
</cp:coreProperties>
</file>